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75" r:id="rId4"/>
    <p:sldId id="259" r:id="rId5"/>
    <p:sldId id="276" r:id="rId6"/>
    <p:sldId id="274" r:id="rId7"/>
    <p:sldId id="273" r:id="rId8"/>
    <p:sldId id="266" r:id="rId9"/>
    <p:sldId id="261" r:id="rId10"/>
    <p:sldId id="260" r:id="rId11"/>
    <p:sldId id="265" r:id="rId12"/>
    <p:sldId id="269" r:id="rId13"/>
    <p:sldId id="270" r:id="rId14"/>
    <p:sldId id="263" r:id="rId15"/>
    <p:sldId id="262" r:id="rId16"/>
    <p:sldId id="267" r:id="rId17"/>
    <p:sldId id="268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E70EA-B24E-478C-856F-285B4F63D9E6}" v="23" dt="2022-08-23T07:40:34.947"/>
    <p1510:client id="{FAF0E413-9C53-F836-4CD4-66EA7943C353}" v="1" dt="2022-09-16T07:46:37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9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Yiu" userId="S::vincent.yiu@enfinity.com.hk::ae891aff-2d76-4f4c-aa48-5be9c9266d81" providerId="AD" clId="Web-{C1E6342B-8439-9BAF-D0DB-03E9C35BBAFB}"/>
    <pc:docChg chg="addSld modSld sldOrd">
      <pc:chgData name="Vincent Yiu" userId="S::vincent.yiu@enfinity.com.hk::ae891aff-2d76-4f4c-aa48-5be9c9266d81" providerId="AD" clId="Web-{C1E6342B-8439-9BAF-D0DB-03E9C35BBAFB}" dt="2022-08-02T18:51:31.931" v="15" actId="20577"/>
      <pc:docMkLst>
        <pc:docMk/>
      </pc:docMkLst>
      <pc:sldChg chg="ord">
        <pc:chgData name="Vincent Yiu" userId="S::vincent.yiu@enfinity.com.hk::ae891aff-2d76-4f4c-aa48-5be9c9266d81" providerId="AD" clId="Web-{C1E6342B-8439-9BAF-D0DB-03E9C35BBAFB}" dt="2022-08-02T18:50:34.990" v="2"/>
        <pc:sldMkLst>
          <pc:docMk/>
          <pc:sldMk cId="1634021397" sldId="263"/>
        </pc:sldMkLst>
      </pc:sldChg>
      <pc:sldChg chg="modSp new ord">
        <pc:chgData name="Vincent Yiu" userId="S::vincent.yiu@enfinity.com.hk::ae891aff-2d76-4f4c-aa48-5be9c9266d81" providerId="AD" clId="Web-{C1E6342B-8439-9BAF-D0DB-03E9C35BBAFB}" dt="2022-08-02T18:51:31.931" v="15" actId="20577"/>
        <pc:sldMkLst>
          <pc:docMk/>
          <pc:sldMk cId="853942826" sldId="264"/>
        </pc:sldMkLst>
        <pc:spChg chg="mod">
          <ac:chgData name="Vincent Yiu" userId="S::vincent.yiu@enfinity.com.hk::ae891aff-2d76-4f4c-aa48-5be9c9266d81" providerId="AD" clId="Web-{C1E6342B-8439-9BAF-D0DB-03E9C35BBAFB}" dt="2022-08-02T18:50:44.758" v="11" actId="20577"/>
          <ac:spMkLst>
            <pc:docMk/>
            <pc:sldMk cId="853942826" sldId="264"/>
            <ac:spMk id="2" creationId="{C7C9D656-EEB6-57A4-BD36-9B1C3A7EAC66}"/>
          </ac:spMkLst>
        </pc:spChg>
        <pc:spChg chg="mod">
          <ac:chgData name="Vincent Yiu" userId="S::vincent.yiu@enfinity.com.hk::ae891aff-2d76-4f4c-aa48-5be9c9266d81" providerId="AD" clId="Web-{C1E6342B-8439-9BAF-D0DB-03E9C35BBAFB}" dt="2022-08-02T18:51:31.931" v="15" actId="20577"/>
          <ac:spMkLst>
            <pc:docMk/>
            <pc:sldMk cId="853942826" sldId="264"/>
            <ac:spMk id="3" creationId="{8DE6DAB9-412C-284B-3F55-23E47A521715}"/>
          </ac:spMkLst>
        </pc:spChg>
      </pc:sldChg>
    </pc:docChg>
  </pc:docChgLst>
  <pc:docChgLst>
    <pc:chgData name="Vincent Yiu" userId="S::vincent.yiu@enfinity.com.hk::ae891aff-2d76-4f4c-aa48-5be9c9266d81" providerId="AD" clId="Web-{B4CE80BE-0498-6AAA-88E0-F9989D0CD60A}"/>
    <pc:docChg chg="addSld modSld sldOrd">
      <pc:chgData name="Vincent Yiu" userId="S::vincent.yiu@enfinity.com.hk::ae891aff-2d76-4f4c-aa48-5be9c9266d81" providerId="AD" clId="Web-{B4CE80BE-0498-6AAA-88E0-F9989D0CD60A}" dt="2022-08-04T04:15:34.935" v="66"/>
      <pc:docMkLst>
        <pc:docMk/>
      </pc:docMkLst>
      <pc:sldChg chg="modSp">
        <pc:chgData name="Vincent Yiu" userId="S::vincent.yiu@enfinity.com.hk::ae891aff-2d76-4f4c-aa48-5be9c9266d81" providerId="AD" clId="Web-{B4CE80BE-0498-6AAA-88E0-F9989D0CD60A}" dt="2022-08-04T03:46:12.006" v="4" actId="20577"/>
        <pc:sldMkLst>
          <pc:docMk/>
          <pc:sldMk cId="3415865510" sldId="258"/>
        </pc:sldMkLst>
        <pc:spChg chg="mod">
          <ac:chgData name="Vincent Yiu" userId="S::vincent.yiu@enfinity.com.hk::ae891aff-2d76-4f4c-aa48-5be9c9266d81" providerId="AD" clId="Web-{B4CE80BE-0498-6AAA-88E0-F9989D0CD60A}" dt="2022-08-04T03:46:12.006" v="4" actId="20577"/>
          <ac:spMkLst>
            <pc:docMk/>
            <pc:sldMk cId="3415865510" sldId="258"/>
            <ac:spMk id="3" creationId="{D0A31118-3042-6325-2D3E-3CE3C9BD9B52}"/>
          </ac:spMkLst>
        </pc:spChg>
      </pc:sldChg>
      <pc:sldChg chg="modSp">
        <pc:chgData name="Vincent Yiu" userId="S::vincent.yiu@enfinity.com.hk::ae891aff-2d76-4f4c-aa48-5be9c9266d81" providerId="AD" clId="Web-{B4CE80BE-0498-6AAA-88E0-F9989D0CD60A}" dt="2022-08-04T04:11:28.131" v="64" actId="20577"/>
        <pc:sldMkLst>
          <pc:docMk/>
          <pc:sldMk cId="2623273104" sldId="259"/>
        </pc:sldMkLst>
        <pc:spChg chg="mod">
          <ac:chgData name="Vincent Yiu" userId="S::vincent.yiu@enfinity.com.hk::ae891aff-2d76-4f4c-aa48-5be9c9266d81" providerId="AD" clId="Web-{B4CE80BE-0498-6AAA-88E0-F9989D0CD60A}" dt="2022-08-04T04:11:28.131" v="64" actId="20577"/>
          <ac:spMkLst>
            <pc:docMk/>
            <pc:sldMk cId="2623273104" sldId="259"/>
            <ac:spMk id="3" creationId="{8BFCDA58-9148-EE3B-B6AC-9B222B4119F7}"/>
          </ac:spMkLst>
        </pc:spChg>
      </pc:sldChg>
      <pc:sldChg chg="ord">
        <pc:chgData name="Vincent Yiu" userId="S::vincent.yiu@enfinity.com.hk::ae891aff-2d76-4f4c-aa48-5be9c9266d81" providerId="AD" clId="Web-{B4CE80BE-0498-6AAA-88E0-F9989D0CD60A}" dt="2022-08-04T04:15:34.935" v="66"/>
        <pc:sldMkLst>
          <pc:docMk/>
          <pc:sldMk cId="2746969216" sldId="261"/>
        </pc:sldMkLst>
      </pc:sldChg>
      <pc:sldChg chg="ord">
        <pc:chgData name="Vincent Yiu" userId="S::vincent.yiu@enfinity.com.hk::ae891aff-2d76-4f4c-aa48-5be9c9266d81" providerId="AD" clId="Web-{B4CE80BE-0498-6AAA-88E0-F9989D0CD60A}" dt="2022-08-04T04:04:40.259" v="40"/>
        <pc:sldMkLst>
          <pc:docMk/>
          <pc:sldMk cId="438830723" sldId="266"/>
        </pc:sldMkLst>
      </pc:sldChg>
      <pc:sldChg chg="modSp">
        <pc:chgData name="Vincent Yiu" userId="S::vincent.yiu@enfinity.com.hk::ae891aff-2d76-4f4c-aa48-5be9c9266d81" providerId="AD" clId="Web-{B4CE80BE-0498-6AAA-88E0-F9989D0CD60A}" dt="2022-08-04T03:56:37.369" v="7" actId="20577"/>
        <pc:sldMkLst>
          <pc:docMk/>
          <pc:sldMk cId="265026937" sldId="271"/>
        </pc:sldMkLst>
        <pc:spChg chg="mod">
          <ac:chgData name="Vincent Yiu" userId="S::vincent.yiu@enfinity.com.hk::ae891aff-2d76-4f4c-aa48-5be9c9266d81" providerId="AD" clId="Web-{B4CE80BE-0498-6AAA-88E0-F9989D0CD60A}" dt="2022-08-04T03:56:37.369" v="7" actId="20577"/>
          <ac:spMkLst>
            <pc:docMk/>
            <pc:sldMk cId="265026937" sldId="271"/>
            <ac:spMk id="3" creationId="{4116DD7C-BDFF-D9B0-8D4B-AEF3454C7EFA}"/>
          </ac:spMkLst>
        </pc:spChg>
      </pc:sldChg>
      <pc:sldChg chg="addSp delSp modSp new mod setBg">
        <pc:chgData name="Vincent Yiu" userId="S::vincent.yiu@enfinity.com.hk::ae891aff-2d76-4f4c-aa48-5be9c9266d81" providerId="AD" clId="Web-{B4CE80BE-0498-6AAA-88E0-F9989D0CD60A}" dt="2022-08-04T04:04:23.915" v="39"/>
        <pc:sldMkLst>
          <pc:docMk/>
          <pc:sldMk cId="3940516412" sldId="273"/>
        </pc:sldMkLst>
        <pc:spChg chg="mod">
          <ac:chgData name="Vincent Yiu" userId="S::vincent.yiu@enfinity.com.hk::ae891aff-2d76-4f4c-aa48-5be9c9266d81" providerId="AD" clId="Web-{B4CE80BE-0498-6AAA-88E0-F9989D0CD60A}" dt="2022-08-04T04:04:23.915" v="39"/>
          <ac:spMkLst>
            <pc:docMk/>
            <pc:sldMk cId="3940516412" sldId="273"/>
            <ac:spMk id="2" creationId="{B2FEDD16-B8AE-F2B7-51AC-61541A280313}"/>
          </ac:spMkLst>
        </pc:spChg>
        <pc:spChg chg="del">
          <ac:chgData name="Vincent Yiu" userId="S::vincent.yiu@enfinity.com.hk::ae891aff-2d76-4f4c-aa48-5be9c9266d81" providerId="AD" clId="Web-{B4CE80BE-0498-6AAA-88E0-F9989D0CD60A}" dt="2022-08-04T03:59:29.843" v="19"/>
          <ac:spMkLst>
            <pc:docMk/>
            <pc:sldMk cId="3940516412" sldId="273"/>
            <ac:spMk id="3" creationId="{486508D1-E8B0-7AF5-AC29-A893DFDDCDF9}"/>
          </ac:spMkLst>
        </pc:spChg>
        <pc:spChg chg="add del">
          <ac:chgData name="Vincent Yiu" userId="S::vincent.yiu@enfinity.com.hk::ae891aff-2d76-4f4c-aa48-5be9c9266d81" providerId="AD" clId="Web-{B4CE80BE-0498-6AAA-88E0-F9989D0CD60A}" dt="2022-08-04T04:02:08.676" v="32"/>
          <ac:spMkLst>
            <pc:docMk/>
            <pc:sldMk cId="3940516412" sldId="273"/>
            <ac:spMk id="8" creationId="{1D9014F4-F071-825D-587B-0D97513F0D59}"/>
          </ac:spMkLst>
        </pc:spChg>
        <pc:spChg chg="add del">
          <ac:chgData name="Vincent Yiu" userId="S::vincent.yiu@enfinity.com.hk::ae891aff-2d76-4f4c-aa48-5be9c9266d81" providerId="AD" clId="Web-{B4CE80BE-0498-6AAA-88E0-F9989D0CD60A}" dt="2022-08-04T04:02:00.676" v="31"/>
          <ac:spMkLst>
            <pc:docMk/>
            <pc:sldMk cId="3940516412" sldId="273"/>
            <ac:spMk id="11" creationId="{F13C74B1-5B17-4795-BED0-7140497B445A}"/>
          </ac:spMkLst>
        </pc:spChg>
        <pc:spChg chg="add del">
          <ac:chgData name="Vincent Yiu" userId="S::vincent.yiu@enfinity.com.hk::ae891aff-2d76-4f4c-aa48-5be9c9266d81" providerId="AD" clId="Web-{B4CE80BE-0498-6AAA-88E0-F9989D0CD60A}" dt="2022-08-04T04:02:00.676" v="31"/>
          <ac:spMkLst>
            <pc:docMk/>
            <pc:sldMk cId="3940516412" sldId="273"/>
            <ac:spMk id="13" creationId="{D4974D33-8DC5-464E-8C6D-BE58F0669C17}"/>
          </ac:spMkLst>
        </pc:spChg>
        <pc:spChg chg="add del">
          <ac:chgData name="Vincent Yiu" userId="S::vincent.yiu@enfinity.com.hk::ae891aff-2d76-4f4c-aa48-5be9c9266d81" providerId="AD" clId="Web-{B4CE80BE-0498-6AAA-88E0-F9989D0CD60A}" dt="2022-08-04T04:02:21.880" v="33"/>
          <ac:spMkLst>
            <pc:docMk/>
            <pc:sldMk cId="3940516412" sldId="273"/>
            <ac:spMk id="18" creationId="{F13C74B1-5B17-4795-BED0-7140497B445A}"/>
          </ac:spMkLst>
        </pc:spChg>
        <pc:spChg chg="add del">
          <ac:chgData name="Vincent Yiu" userId="S::vincent.yiu@enfinity.com.hk::ae891aff-2d76-4f4c-aa48-5be9c9266d81" providerId="AD" clId="Web-{B4CE80BE-0498-6AAA-88E0-F9989D0CD60A}" dt="2022-08-04T04:02:21.880" v="33"/>
          <ac:spMkLst>
            <pc:docMk/>
            <pc:sldMk cId="3940516412" sldId="273"/>
            <ac:spMk id="20" creationId="{D4974D33-8DC5-464E-8C6D-BE58F0669C17}"/>
          </ac:spMkLst>
        </pc:spChg>
        <pc:spChg chg="add del">
          <ac:chgData name="Vincent Yiu" userId="S::vincent.yiu@enfinity.com.hk::ae891aff-2d76-4f4c-aa48-5be9c9266d81" providerId="AD" clId="Web-{B4CE80BE-0498-6AAA-88E0-F9989D0CD60A}" dt="2022-08-04T04:04:23.915" v="39"/>
          <ac:spMkLst>
            <pc:docMk/>
            <pc:sldMk cId="3940516412" sldId="273"/>
            <ac:spMk id="25" creationId="{D4771268-CB57-404A-9271-370EB28F6090}"/>
          </ac:spMkLst>
        </pc:spChg>
        <pc:spChg chg="add del">
          <ac:chgData name="Vincent Yiu" userId="S::vincent.yiu@enfinity.com.hk::ae891aff-2d76-4f4c-aa48-5be9c9266d81" providerId="AD" clId="Web-{B4CE80BE-0498-6AAA-88E0-F9989D0CD60A}" dt="2022-08-04T04:04:23.915" v="38"/>
          <ac:spMkLst>
            <pc:docMk/>
            <pc:sldMk cId="3940516412" sldId="273"/>
            <ac:spMk id="30" creationId="{1707FC24-6981-43D9-B525-C7832BA22463}"/>
          </ac:spMkLst>
        </pc:spChg>
        <pc:spChg chg="add">
          <ac:chgData name="Vincent Yiu" userId="S::vincent.yiu@enfinity.com.hk::ae891aff-2d76-4f4c-aa48-5be9c9266d81" providerId="AD" clId="Web-{B4CE80BE-0498-6AAA-88E0-F9989D0CD60A}" dt="2022-08-04T04:04:23.915" v="39"/>
          <ac:spMkLst>
            <pc:docMk/>
            <pc:sldMk cId="3940516412" sldId="273"/>
            <ac:spMk id="32" creationId="{91E5A9A7-95C6-4F4F-B00E-C82E07FE62EF}"/>
          </ac:spMkLst>
        </pc:spChg>
        <pc:spChg chg="add">
          <ac:chgData name="Vincent Yiu" userId="S::vincent.yiu@enfinity.com.hk::ae891aff-2d76-4f4c-aa48-5be9c9266d81" providerId="AD" clId="Web-{B4CE80BE-0498-6AAA-88E0-F9989D0CD60A}" dt="2022-08-04T04:04:23.915" v="39"/>
          <ac:spMkLst>
            <pc:docMk/>
            <pc:sldMk cId="3940516412" sldId="273"/>
            <ac:spMk id="33" creationId="{A8384FB5-9ADC-4DDC-881B-597D56F5B15D}"/>
          </ac:spMkLst>
        </pc:spChg>
        <pc:spChg chg="add">
          <ac:chgData name="Vincent Yiu" userId="S::vincent.yiu@enfinity.com.hk::ae891aff-2d76-4f4c-aa48-5be9c9266d81" providerId="AD" clId="Web-{B4CE80BE-0498-6AAA-88E0-F9989D0CD60A}" dt="2022-08-04T04:04:23.915" v="39"/>
          <ac:spMkLst>
            <pc:docMk/>
            <pc:sldMk cId="3940516412" sldId="273"/>
            <ac:spMk id="34" creationId="{D07DD2DE-F619-49DD-B5E7-03A290FF4ED1}"/>
          </ac:spMkLst>
        </pc:spChg>
        <pc:spChg chg="add">
          <ac:chgData name="Vincent Yiu" userId="S::vincent.yiu@enfinity.com.hk::ae891aff-2d76-4f4c-aa48-5be9c9266d81" providerId="AD" clId="Web-{B4CE80BE-0498-6AAA-88E0-F9989D0CD60A}" dt="2022-08-04T04:04:23.915" v="39"/>
          <ac:spMkLst>
            <pc:docMk/>
            <pc:sldMk cId="3940516412" sldId="273"/>
            <ac:spMk id="36" creationId="{85149191-5F60-4A28-AAFF-039F96B0F3EC}"/>
          </ac:spMkLst>
        </pc:spChg>
        <pc:spChg chg="add">
          <ac:chgData name="Vincent Yiu" userId="S::vincent.yiu@enfinity.com.hk::ae891aff-2d76-4f4c-aa48-5be9c9266d81" providerId="AD" clId="Web-{B4CE80BE-0498-6AAA-88E0-F9989D0CD60A}" dt="2022-08-04T04:04:23.915" v="39"/>
          <ac:spMkLst>
            <pc:docMk/>
            <pc:sldMk cId="3940516412" sldId="273"/>
            <ac:spMk id="38" creationId="{F8260ED5-17F7-4158-B241-D51DD4CF1B7E}"/>
          </ac:spMkLst>
        </pc:spChg>
        <pc:picChg chg="add mod ord modCrop">
          <ac:chgData name="Vincent Yiu" userId="S::vincent.yiu@enfinity.com.hk::ae891aff-2d76-4f4c-aa48-5be9c9266d81" providerId="AD" clId="Web-{B4CE80BE-0498-6AAA-88E0-F9989D0CD60A}" dt="2022-08-04T04:04:23.915" v="39"/>
          <ac:picMkLst>
            <pc:docMk/>
            <pc:sldMk cId="3940516412" sldId="273"/>
            <ac:picMk id="4" creationId="{7B9F6480-18C4-C5C6-780F-41E7055EA1C8}"/>
          </ac:picMkLst>
        </pc:picChg>
      </pc:sldChg>
    </pc:docChg>
  </pc:docChgLst>
  <pc:docChgLst>
    <pc:chgData name="Vincent Yiu" userId="S::vincent.yiu@enfinity.com.hk::ae891aff-2d76-4f4c-aa48-5be9c9266d81" providerId="AD" clId="Web-{5F2C6FC3-F05D-5422-FEBB-7A82E53DC044}"/>
    <pc:docChg chg="modSld">
      <pc:chgData name="Vincent Yiu" userId="S::vincent.yiu@enfinity.com.hk::ae891aff-2d76-4f4c-aa48-5be9c9266d81" providerId="AD" clId="Web-{5F2C6FC3-F05D-5422-FEBB-7A82E53DC044}" dt="2022-08-08T06:34:37.207" v="20" actId="20577"/>
      <pc:docMkLst>
        <pc:docMk/>
      </pc:docMkLst>
      <pc:sldChg chg="modSp">
        <pc:chgData name="Vincent Yiu" userId="S::vincent.yiu@enfinity.com.hk::ae891aff-2d76-4f4c-aa48-5be9c9266d81" providerId="AD" clId="Web-{5F2C6FC3-F05D-5422-FEBB-7A82E53DC044}" dt="2022-08-08T06:34:37.207" v="20" actId="20577"/>
        <pc:sldMkLst>
          <pc:docMk/>
          <pc:sldMk cId="565993908" sldId="257"/>
        </pc:sldMkLst>
        <pc:spChg chg="mod">
          <ac:chgData name="Vincent Yiu" userId="S::vincent.yiu@enfinity.com.hk::ae891aff-2d76-4f4c-aa48-5be9c9266d81" providerId="AD" clId="Web-{5F2C6FC3-F05D-5422-FEBB-7A82E53DC044}" dt="2022-08-08T06:34:37.207" v="20" actId="20577"/>
          <ac:spMkLst>
            <pc:docMk/>
            <pc:sldMk cId="565993908" sldId="257"/>
            <ac:spMk id="13" creationId="{00736991-342E-A3E1-7B81-06C0535ADA26}"/>
          </ac:spMkLst>
        </pc:spChg>
      </pc:sldChg>
      <pc:sldChg chg="modSp">
        <pc:chgData name="Vincent Yiu" userId="S::vincent.yiu@enfinity.com.hk::ae891aff-2d76-4f4c-aa48-5be9c9266d81" providerId="AD" clId="Web-{5F2C6FC3-F05D-5422-FEBB-7A82E53DC044}" dt="2022-08-08T06:32:29.702" v="17" actId="20577"/>
        <pc:sldMkLst>
          <pc:docMk/>
          <pc:sldMk cId="265026937" sldId="271"/>
        </pc:sldMkLst>
        <pc:spChg chg="mod">
          <ac:chgData name="Vincent Yiu" userId="S::vincent.yiu@enfinity.com.hk::ae891aff-2d76-4f4c-aa48-5be9c9266d81" providerId="AD" clId="Web-{5F2C6FC3-F05D-5422-FEBB-7A82E53DC044}" dt="2022-08-08T06:32:29.702" v="17" actId="20577"/>
          <ac:spMkLst>
            <pc:docMk/>
            <pc:sldMk cId="265026937" sldId="271"/>
            <ac:spMk id="3" creationId="{4116DD7C-BDFF-D9B0-8D4B-AEF3454C7EFA}"/>
          </ac:spMkLst>
        </pc:spChg>
      </pc:sldChg>
    </pc:docChg>
  </pc:docChgLst>
  <pc:docChgLst>
    <pc:chgData name="Vincent Yiu" userId="S::vincent.yiu@enfinity.com.hk::ae891aff-2d76-4f4c-aa48-5be9c9266d81" providerId="AD" clId="Web-{AC0E48F3-7611-4F1A-FC09-05E6F1D303C1}"/>
    <pc:docChg chg="modSld">
      <pc:chgData name="Vincent Yiu" userId="S::vincent.yiu@enfinity.com.hk::ae891aff-2d76-4f4c-aa48-5be9c9266d81" providerId="AD" clId="Web-{AC0E48F3-7611-4F1A-FC09-05E6F1D303C1}" dt="2022-08-02T05:04:57.114" v="38"/>
      <pc:docMkLst>
        <pc:docMk/>
      </pc:docMkLst>
      <pc:sldChg chg="addSp delSp modSp mod setBg addAnim delAnim">
        <pc:chgData name="Vincent Yiu" userId="S::vincent.yiu@enfinity.com.hk::ae891aff-2d76-4f4c-aa48-5be9c9266d81" providerId="AD" clId="Web-{AC0E48F3-7611-4F1A-FC09-05E6F1D303C1}" dt="2022-08-02T05:04:57.114" v="38"/>
        <pc:sldMkLst>
          <pc:docMk/>
          <pc:sldMk cId="1634021397" sldId="263"/>
        </pc:sldMkLst>
        <pc:spChg chg="mod ord">
          <ac:chgData name="Vincent Yiu" userId="S::vincent.yiu@enfinity.com.hk::ae891aff-2d76-4f4c-aa48-5be9c9266d81" providerId="AD" clId="Web-{AC0E48F3-7611-4F1A-FC09-05E6F1D303C1}" dt="2022-08-02T05:04:57.114" v="37"/>
          <ac:spMkLst>
            <pc:docMk/>
            <pc:sldMk cId="1634021397" sldId="263"/>
            <ac:spMk id="2" creationId="{F683CC3D-3A70-2F35-76B3-9AE10629213C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2:40.908" v="1"/>
          <ac:spMkLst>
            <pc:docMk/>
            <pc:sldMk cId="1634021397" sldId="263"/>
            <ac:spMk id="10" creationId="{73DE2CFE-42F2-48F0-8706-5264E012B10C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2:51.940" v="3"/>
          <ac:spMkLst>
            <pc:docMk/>
            <pc:sldMk cId="1634021397" sldId="263"/>
            <ac:spMk id="13" creationId="{4B172191-CC11-02F9-F23A-37ECDE9BC804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2:51.940" v="3"/>
          <ac:spMkLst>
            <pc:docMk/>
            <pc:sldMk cId="1634021397" sldId="263"/>
            <ac:spMk id="15" creationId="{5AAE9118-0436-4488-AC4A-C14DF6A7B6B1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2:51.940" v="3"/>
          <ac:spMkLst>
            <pc:docMk/>
            <pc:sldMk cId="1634021397" sldId="263"/>
            <ac:spMk id="17" creationId="{1B10F861-B8F1-49C7-BD58-EAB20CEE7F93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2:51.940" v="3"/>
          <ac:spMkLst>
            <pc:docMk/>
            <pc:sldMk cId="1634021397" sldId="263"/>
            <ac:spMk id="18" creationId="{61F6E425-22AB-4DA2-8FAC-58ADB58EF6C3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3:50.910" v="24"/>
          <ac:spMkLst>
            <pc:docMk/>
            <pc:sldMk cId="1634021397" sldId="263"/>
            <ac:spMk id="22" creationId="{33CD251C-A887-4D2F-925B-FC097198538B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2:59.127" v="5"/>
          <ac:spMkLst>
            <pc:docMk/>
            <pc:sldMk cId="1634021397" sldId="263"/>
            <ac:spMk id="28" creationId="{6D38761A-55AB-6033-80D9-0CCF562EFDE3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3:13.768" v="7"/>
          <ac:spMkLst>
            <pc:docMk/>
            <pc:sldMk cId="1634021397" sldId="263"/>
            <ac:spMk id="32" creationId="{C4879EFC-8E62-4E00-973C-C45EE9EC676D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3:13.768" v="7"/>
          <ac:spMkLst>
            <pc:docMk/>
            <pc:sldMk cId="1634021397" sldId="263"/>
            <ac:spMk id="36" creationId="{D6A9C53F-5F90-40A5-8C85-5412D39C8C68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3:16.300" v="9"/>
          <ac:spMkLst>
            <pc:docMk/>
            <pc:sldMk cId="1634021397" sldId="263"/>
            <ac:spMk id="41" creationId="{DA21A4AC-5300-4176-B2FB-67830A380702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3:16.300" v="9"/>
          <ac:spMkLst>
            <pc:docMk/>
            <pc:sldMk cId="1634021397" sldId="263"/>
            <ac:spMk id="42" creationId="{5A09F8C8-3B6F-414C-866C-80565B61075D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3:21.300" v="11"/>
          <ac:spMkLst>
            <pc:docMk/>
            <pc:sldMk cId="1634021397" sldId="263"/>
            <ac:spMk id="44" creationId="{D55CA618-78A6-47F6-B865-E9315164FB49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3:21.300" v="11"/>
          <ac:spMkLst>
            <pc:docMk/>
            <pc:sldMk cId="1634021397" sldId="263"/>
            <ac:spMk id="52" creationId="{8ED94938-268E-4C0A-A08A-B3980C78BAEB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3:25.909" v="13"/>
          <ac:spMkLst>
            <pc:docMk/>
            <pc:sldMk cId="1634021397" sldId="263"/>
            <ac:spMk id="54" creationId="{DA21A4AC-5300-4176-B2FB-67830A380702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3:25.909" v="13"/>
          <ac:spMkLst>
            <pc:docMk/>
            <pc:sldMk cId="1634021397" sldId="263"/>
            <ac:spMk id="56" creationId="{5A09F8C8-3B6F-414C-866C-80565B61075D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3:30.831" v="15"/>
          <ac:spMkLst>
            <pc:docMk/>
            <pc:sldMk cId="1634021397" sldId="263"/>
            <ac:spMk id="58" creationId="{932495F0-C5CB-4823-AE70-EED61EBAB1BD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3:30.831" v="15"/>
          <ac:spMkLst>
            <pc:docMk/>
            <pc:sldMk cId="1634021397" sldId="263"/>
            <ac:spMk id="60" creationId="{CB8B9C25-D80D-48EC-B83A-231219A80C3F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3:30.831" v="15"/>
          <ac:spMkLst>
            <pc:docMk/>
            <pc:sldMk cId="1634021397" sldId="263"/>
            <ac:spMk id="64" creationId="{601CC70B-8875-45A1-8AFD-7D546E3C0C16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3:37.003" v="19"/>
          <ac:spMkLst>
            <pc:docMk/>
            <pc:sldMk cId="1634021397" sldId="263"/>
            <ac:spMk id="66" creationId="{70BDD0CE-06A4-404B-8A13-580229C1C923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3:37.003" v="19"/>
          <ac:spMkLst>
            <pc:docMk/>
            <pc:sldMk cId="1634021397" sldId="263"/>
            <ac:spMk id="69" creationId="{B7511254-A05E-4E15-ABEE-9CE803485395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3:50.894" v="23"/>
          <ac:spMkLst>
            <pc:docMk/>
            <pc:sldMk cId="1634021397" sldId="263"/>
            <ac:spMk id="73" creationId="{70BDD0CE-06A4-404B-8A13-580229C1C923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3:50.894" v="23"/>
          <ac:spMkLst>
            <pc:docMk/>
            <pc:sldMk cId="1634021397" sldId="263"/>
            <ac:spMk id="76" creationId="{B7511254-A05E-4E15-ABEE-9CE803485395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4:57.114" v="37"/>
          <ac:spMkLst>
            <pc:docMk/>
            <pc:sldMk cId="1634021397" sldId="263"/>
            <ac:spMk id="79" creationId="{7316481C-0A49-4796-812B-0D64F063B720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4:57.114" v="37"/>
          <ac:spMkLst>
            <pc:docMk/>
            <pc:sldMk cId="1634021397" sldId="263"/>
            <ac:spMk id="80" creationId="{A5271697-90F1-4A23-8EF2-0179F2EAFACB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4:57.114" v="37"/>
          <ac:spMkLst>
            <pc:docMk/>
            <pc:sldMk cId="1634021397" sldId="263"/>
            <ac:spMk id="117" creationId="{D9F5512A-48E1-4C07-B75E-3CCC517B6804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4:12.863" v="26"/>
          <ac:spMkLst>
            <pc:docMk/>
            <pc:sldMk cId="1634021397" sldId="263"/>
            <ac:spMk id="122" creationId="{F0087D53-9295-4463-AAE4-D5C626046E9F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4:12.863" v="26"/>
          <ac:spMkLst>
            <pc:docMk/>
            <pc:sldMk cId="1634021397" sldId="263"/>
            <ac:spMk id="124" creationId="{D6A9C53F-5F90-40A5-8C85-5412D39C8C68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4:31.614" v="28"/>
          <ac:spMkLst>
            <pc:docMk/>
            <pc:sldMk cId="1634021397" sldId="263"/>
            <ac:spMk id="126" creationId="{68575C10-8187-4AC4-AD72-C754EAFD2867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4:47.599" v="34"/>
          <ac:spMkLst>
            <pc:docMk/>
            <pc:sldMk cId="1634021397" sldId="263"/>
            <ac:spMk id="128" creationId="{8ED94938-268E-4C0A-A08A-B3980C78BAEB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4:35.317" v="32"/>
          <ac:spMkLst>
            <pc:docMk/>
            <pc:sldMk cId="1634021397" sldId="263"/>
            <ac:spMk id="129" creationId="{D880886B-02ED-4317-9236-CB60C22CF7F3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4:35.317" v="32"/>
          <ac:spMkLst>
            <pc:docMk/>
            <pc:sldMk cId="1634021397" sldId="263"/>
            <ac:spMk id="130" creationId="{28C31856-6ABF-41FD-B683-B06E5FFF926B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4:47.599" v="34"/>
          <ac:spMkLst>
            <pc:docMk/>
            <pc:sldMk cId="1634021397" sldId="263"/>
            <ac:spMk id="132" creationId="{D55CA618-78A6-47F6-B865-E9315164FB49}"/>
          </ac:spMkLst>
        </pc:spChg>
        <pc:spChg chg="add del">
          <ac:chgData name="Vincent Yiu" userId="S::vincent.yiu@enfinity.com.hk::ae891aff-2d76-4f4c-aa48-5be9c9266d81" providerId="AD" clId="Web-{AC0E48F3-7611-4F1A-FC09-05E6F1D303C1}" dt="2022-08-02T05:04:57.114" v="36"/>
          <ac:spMkLst>
            <pc:docMk/>
            <pc:sldMk cId="1634021397" sldId="263"/>
            <ac:spMk id="136" creationId="{0700D48D-C9AA-4000-A912-29A4FEA98A9F}"/>
          </ac:spMkLst>
        </pc:spChg>
        <pc:spChg chg="add">
          <ac:chgData name="Vincent Yiu" userId="S::vincent.yiu@enfinity.com.hk::ae891aff-2d76-4f4c-aa48-5be9c9266d81" providerId="AD" clId="Web-{AC0E48F3-7611-4F1A-FC09-05E6F1D303C1}" dt="2022-08-02T05:04:57.114" v="37"/>
          <ac:spMkLst>
            <pc:docMk/>
            <pc:sldMk cId="1634021397" sldId="263"/>
            <ac:spMk id="140" creationId="{70BDD0CE-06A4-404B-8A13-580229C1C923}"/>
          </ac:spMkLst>
        </pc:spChg>
        <pc:spChg chg="add">
          <ac:chgData name="Vincent Yiu" userId="S::vincent.yiu@enfinity.com.hk::ae891aff-2d76-4f4c-aa48-5be9c9266d81" providerId="AD" clId="Web-{AC0E48F3-7611-4F1A-FC09-05E6F1D303C1}" dt="2022-08-02T05:04:57.114" v="37"/>
          <ac:spMkLst>
            <pc:docMk/>
            <pc:sldMk cId="1634021397" sldId="263"/>
            <ac:spMk id="141" creationId="{B7511254-A05E-4E15-ABEE-9CE803485395}"/>
          </ac:spMkLst>
        </pc:spChg>
        <pc:grpChg chg="add del">
          <ac:chgData name="Vincent Yiu" userId="S::vincent.yiu@enfinity.com.hk::ae891aff-2d76-4f4c-aa48-5be9c9266d81" providerId="AD" clId="Web-{AC0E48F3-7611-4F1A-FC09-05E6F1D303C1}" dt="2022-08-02T05:03:50.910" v="24"/>
          <ac:grpSpMkLst>
            <pc:docMk/>
            <pc:sldMk cId="1634021397" sldId="263"/>
            <ac:grpSpMk id="24" creationId="{770AE191-D2EA-45C9-A44D-830C188F74CB}"/>
          </ac:grpSpMkLst>
        </pc:grpChg>
        <pc:grpChg chg="add del">
          <ac:chgData name="Vincent Yiu" userId="S::vincent.yiu@enfinity.com.hk::ae891aff-2d76-4f4c-aa48-5be9c9266d81" providerId="AD" clId="Web-{AC0E48F3-7611-4F1A-FC09-05E6F1D303C1}" dt="2022-08-02T05:03:21.300" v="11"/>
          <ac:grpSpMkLst>
            <pc:docMk/>
            <pc:sldMk cId="1634021397" sldId="263"/>
            <ac:grpSpMk id="46" creationId="{B83D307E-DF68-43F8-97CE-0AAE950A7129}"/>
          </ac:grpSpMkLst>
        </pc:grpChg>
        <pc:grpChg chg="add del">
          <ac:chgData name="Vincent Yiu" userId="S::vincent.yiu@enfinity.com.hk::ae891aff-2d76-4f4c-aa48-5be9c9266d81" providerId="AD" clId="Web-{AC0E48F3-7611-4F1A-FC09-05E6F1D303C1}" dt="2022-08-02T05:04:57.114" v="37"/>
          <ac:grpSpMkLst>
            <pc:docMk/>
            <pc:sldMk cId="1634021397" sldId="263"/>
            <ac:grpSpMk id="81" creationId="{0924561D-756D-410B-973A-E68C2552C20C}"/>
          </ac:grpSpMkLst>
        </pc:grpChg>
        <pc:grpChg chg="add del">
          <ac:chgData name="Vincent Yiu" userId="S::vincent.yiu@enfinity.com.hk::ae891aff-2d76-4f4c-aa48-5be9c9266d81" providerId="AD" clId="Web-{AC0E48F3-7611-4F1A-FC09-05E6F1D303C1}" dt="2022-08-02T05:04:47.599" v="34"/>
          <ac:grpSpMkLst>
            <pc:docMk/>
            <pc:sldMk cId="1634021397" sldId="263"/>
            <ac:grpSpMk id="133" creationId="{B83D307E-DF68-43F8-97CE-0AAE950A7129}"/>
          </ac:grpSpMkLst>
        </pc:grpChg>
        <pc:picChg chg="mod ord">
          <ac:chgData name="Vincent Yiu" userId="S::vincent.yiu@enfinity.com.hk::ae891aff-2d76-4f4c-aa48-5be9c9266d81" providerId="AD" clId="Web-{AC0E48F3-7611-4F1A-FC09-05E6F1D303C1}" dt="2022-08-02T05:04:57.114" v="37"/>
          <ac:picMkLst>
            <pc:docMk/>
            <pc:sldMk cId="1634021397" sldId="263"/>
            <ac:picMk id="3" creationId="{FB117390-F38C-04E4-41D0-4A2D585BB6DA}"/>
          </ac:picMkLst>
        </pc:picChg>
        <pc:picChg chg="mod ord">
          <ac:chgData name="Vincent Yiu" userId="S::vincent.yiu@enfinity.com.hk::ae891aff-2d76-4f4c-aa48-5be9c9266d81" providerId="AD" clId="Web-{AC0E48F3-7611-4F1A-FC09-05E6F1D303C1}" dt="2022-08-02T05:04:57.114" v="37"/>
          <ac:picMkLst>
            <pc:docMk/>
            <pc:sldMk cId="1634021397" sldId="263"/>
            <ac:picMk id="5" creationId="{B621A174-1A1E-C01C-BCF7-2FFC30D679CD}"/>
          </ac:picMkLst>
        </pc:picChg>
        <pc:cxnChg chg="add del">
          <ac:chgData name="Vincent Yiu" userId="S::vincent.yiu@enfinity.com.hk::ae891aff-2d76-4f4c-aa48-5be9c9266d81" providerId="AD" clId="Web-{AC0E48F3-7611-4F1A-FC09-05E6F1D303C1}" dt="2022-08-02T05:04:31.614" v="28"/>
          <ac:cxnSpMkLst>
            <pc:docMk/>
            <pc:sldMk cId="1634021397" sldId="263"/>
            <ac:cxnSpMk id="127" creationId="{74E776C9-ED67-41B7-B3A3-4DF76EF3ACEE}"/>
          </ac:cxnSpMkLst>
        </pc:cxnChg>
        <pc:cxnChg chg="add del">
          <ac:chgData name="Vincent Yiu" userId="S::vincent.yiu@enfinity.com.hk::ae891aff-2d76-4f4c-aa48-5be9c9266d81" providerId="AD" clId="Web-{AC0E48F3-7611-4F1A-FC09-05E6F1D303C1}" dt="2022-08-02T05:04:57.114" v="36"/>
          <ac:cxnSpMkLst>
            <pc:docMk/>
            <pc:sldMk cId="1634021397" sldId="263"/>
            <ac:cxnSpMk id="137" creationId="{805E69BC-D844-4AB5-9E35-ED458EE29655}"/>
          </ac:cxnSpMkLst>
        </pc:cxnChg>
        <pc:cxnChg chg="add del">
          <ac:chgData name="Vincent Yiu" userId="S::vincent.yiu@enfinity.com.hk::ae891aff-2d76-4f4c-aa48-5be9c9266d81" providerId="AD" clId="Web-{AC0E48F3-7611-4F1A-FC09-05E6F1D303C1}" dt="2022-08-02T05:04:57.114" v="36"/>
          <ac:cxnSpMkLst>
            <pc:docMk/>
            <pc:sldMk cId="1634021397" sldId="263"/>
            <ac:cxnSpMk id="138" creationId="{4312C673-8179-457E-AD2A-D1FAE4CC961A}"/>
          </ac:cxnSpMkLst>
        </pc:cxnChg>
      </pc:sldChg>
    </pc:docChg>
  </pc:docChgLst>
  <pc:docChgLst>
    <pc:chgData name="Vincent Yiu" userId="ae891aff-2d76-4f4c-aa48-5be9c9266d81" providerId="ADAL" clId="{7E7E70EA-B24E-478C-856F-285B4F63D9E6}"/>
    <pc:docChg chg="undo custSel addSld delSld modSld sldOrd">
      <pc:chgData name="Vincent Yiu" userId="ae891aff-2d76-4f4c-aa48-5be9c9266d81" providerId="ADAL" clId="{7E7E70EA-B24E-478C-856F-285B4F63D9E6}" dt="2022-08-23T07:42:23.515" v="685" actId="26606"/>
      <pc:docMkLst>
        <pc:docMk/>
      </pc:docMkLst>
      <pc:sldChg chg="modSp mod ord">
        <pc:chgData name="Vincent Yiu" userId="ae891aff-2d76-4f4c-aa48-5be9c9266d81" providerId="ADAL" clId="{7E7E70EA-B24E-478C-856F-285B4F63D9E6}" dt="2022-08-23T07:40:23.553" v="647" actId="13926"/>
        <pc:sldMkLst>
          <pc:docMk/>
          <pc:sldMk cId="565993908" sldId="257"/>
        </pc:sldMkLst>
        <pc:spChg chg="mod">
          <ac:chgData name="Vincent Yiu" userId="ae891aff-2d76-4f4c-aa48-5be9c9266d81" providerId="ADAL" clId="{7E7E70EA-B24E-478C-856F-285B4F63D9E6}" dt="2022-08-23T07:40:23.553" v="647" actId="13926"/>
          <ac:spMkLst>
            <pc:docMk/>
            <pc:sldMk cId="565993908" sldId="257"/>
            <ac:spMk id="13" creationId="{00736991-342E-A3E1-7B81-06C0535ADA26}"/>
          </ac:spMkLst>
        </pc:spChg>
      </pc:sldChg>
      <pc:sldChg chg="modSp mod">
        <pc:chgData name="Vincent Yiu" userId="ae891aff-2d76-4f4c-aa48-5be9c9266d81" providerId="ADAL" clId="{7E7E70EA-B24E-478C-856F-285B4F63D9E6}" dt="2022-08-23T02:10:42.780" v="53" actId="20577"/>
        <pc:sldMkLst>
          <pc:docMk/>
          <pc:sldMk cId="3415865510" sldId="258"/>
        </pc:sldMkLst>
        <pc:spChg chg="mod">
          <ac:chgData name="Vincent Yiu" userId="ae891aff-2d76-4f4c-aa48-5be9c9266d81" providerId="ADAL" clId="{7E7E70EA-B24E-478C-856F-285B4F63D9E6}" dt="2022-08-23T02:10:42.780" v="53" actId="20577"/>
          <ac:spMkLst>
            <pc:docMk/>
            <pc:sldMk cId="3415865510" sldId="258"/>
            <ac:spMk id="2" creationId="{CE63590C-0152-7C6D-DC86-3A085A4D06BC}"/>
          </ac:spMkLst>
        </pc:spChg>
      </pc:sldChg>
      <pc:sldChg chg="addSp delSp modSp mod">
        <pc:chgData name="Vincent Yiu" userId="ae891aff-2d76-4f4c-aa48-5be9c9266d81" providerId="ADAL" clId="{7E7E70EA-B24E-478C-856F-285B4F63D9E6}" dt="2022-08-23T07:41:40.710" v="683" actId="20577"/>
        <pc:sldMkLst>
          <pc:docMk/>
          <pc:sldMk cId="2623273104" sldId="259"/>
        </pc:sldMkLst>
        <pc:spChg chg="mod">
          <ac:chgData name="Vincent Yiu" userId="ae891aff-2d76-4f4c-aa48-5be9c9266d81" providerId="ADAL" clId="{7E7E70EA-B24E-478C-856F-285B4F63D9E6}" dt="2022-08-23T07:38:43.078" v="645" actId="26606"/>
          <ac:spMkLst>
            <pc:docMk/>
            <pc:sldMk cId="2623273104" sldId="259"/>
            <ac:spMk id="2" creationId="{2468502A-23D9-9D9C-46A4-087F3258EAA5}"/>
          </ac:spMkLst>
        </pc:spChg>
        <pc:spChg chg="mod">
          <ac:chgData name="Vincent Yiu" userId="ae891aff-2d76-4f4c-aa48-5be9c9266d81" providerId="ADAL" clId="{7E7E70EA-B24E-478C-856F-285B4F63D9E6}" dt="2022-08-23T07:41:40.710" v="683" actId="20577"/>
          <ac:spMkLst>
            <pc:docMk/>
            <pc:sldMk cId="2623273104" sldId="259"/>
            <ac:spMk id="3" creationId="{8BFCDA58-9148-EE3B-B6AC-9B222B4119F7}"/>
          </ac:spMkLst>
        </pc:spChg>
        <pc:spChg chg="del">
          <ac:chgData name="Vincent Yiu" userId="ae891aff-2d76-4f4c-aa48-5be9c9266d81" providerId="ADAL" clId="{7E7E70EA-B24E-478C-856F-285B4F63D9E6}" dt="2022-08-23T07:38:43.078" v="645" actId="26606"/>
          <ac:spMkLst>
            <pc:docMk/>
            <pc:sldMk cId="2623273104" sldId="259"/>
            <ac:spMk id="26" creationId="{1BB867FF-FC45-48F7-8104-F89BE54909F1}"/>
          </ac:spMkLst>
        </pc:spChg>
        <pc:spChg chg="del">
          <ac:chgData name="Vincent Yiu" userId="ae891aff-2d76-4f4c-aa48-5be9c9266d81" providerId="ADAL" clId="{7E7E70EA-B24E-478C-856F-285B4F63D9E6}" dt="2022-08-23T07:38:43.078" v="645" actId="26606"/>
          <ac:spMkLst>
            <pc:docMk/>
            <pc:sldMk cId="2623273104" sldId="259"/>
            <ac:spMk id="27" creationId="{8BB56887-D0D5-4F0C-9E19-7247EB83C8B7}"/>
          </ac:spMkLst>
        </pc:spChg>
        <pc:spChg chg="del">
          <ac:chgData name="Vincent Yiu" userId="ae891aff-2d76-4f4c-aa48-5be9c9266d81" providerId="ADAL" clId="{7E7E70EA-B24E-478C-856F-285B4F63D9E6}" dt="2022-08-23T07:38:43.078" v="645" actId="26606"/>
          <ac:spMkLst>
            <pc:docMk/>
            <pc:sldMk cId="2623273104" sldId="259"/>
            <ac:spMk id="28" creationId="{081E4A58-353D-44AE-B2FC-2A74E2E400F7}"/>
          </ac:spMkLst>
        </pc:spChg>
        <pc:spChg chg="add">
          <ac:chgData name="Vincent Yiu" userId="ae891aff-2d76-4f4c-aa48-5be9c9266d81" providerId="ADAL" clId="{7E7E70EA-B24E-478C-856F-285B4F63D9E6}" dt="2022-08-23T07:38:43.078" v="645" actId="26606"/>
          <ac:spMkLst>
            <pc:docMk/>
            <pc:sldMk cId="2623273104" sldId="259"/>
            <ac:spMk id="33" creationId="{100EDD19-6802-4EC3-95CE-CFFAB042CFD6}"/>
          </ac:spMkLst>
        </pc:spChg>
        <pc:spChg chg="add">
          <ac:chgData name="Vincent Yiu" userId="ae891aff-2d76-4f4c-aa48-5be9c9266d81" providerId="ADAL" clId="{7E7E70EA-B24E-478C-856F-285B4F63D9E6}" dt="2022-08-23T07:38:43.078" v="645" actId="26606"/>
          <ac:spMkLst>
            <pc:docMk/>
            <pc:sldMk cId="2623273104" sldId="259"/>
            <ac:spMk id="35" creationId="{DB17E863-922E-4C26-BD64-E8FD41D28661}"/>
          </ac:spMkLst>
        </pc:spChg>
      </pc:sldChg>
      <pc:sldChg chg="modAnim">
        <pc:chgData name="Vincent Yiu" userId="ae891aff-2d76-4f4c-aa48-5be9c9266d81" providerId="ADAL" clId="{7E7E70EA-B24E-478C-856F-285B4F63D9E6}" dt="2022-08-23T07:26:54.460" v="347"/>
        <pc:sldMkLst>
          <pc:docMk/>
          <pc:sldMk cId="1634021397" sldId="263"/>
        </pc:sldMkLst>
      </pc:sldChg>
      <pc:sldChg chg="addSp delSp modSp mod setBg">
        <pc:chgData name="Vincent Yiu" userId="ae891aff-2d76-4f4c-aa48-5be9c9266d81" providerId="ADAL" clId="{7E7E70EA-B24E-478C-856F-285B4F63D9E6}" dt="2022-08-23T07:42:16.612" v="684" actId="26606"/>
        <pc:sldMkLst>
          <pc:docMk/>
          <pc:sldMk cId="265026937" sldId="271"/>
        </pc:sldMkLst>
        <pc:spChg chg="mod">
          <ac:chgData name="Vincent Yiu" userId="ae891aff-2d76-4f4c-aa48-5be9c9266d81" providerId="ADAL" clId="{7E7E70EA-B24E-478C-856F-285B4F63D9E6}" dt="2022-08-23T07:42:16.612" v="684" actId="26606"/>
          <ac:spMkLst>
            <pc:docMk/>
            <pc:sldMk cId="265026937" sldId="271"/>
            <ac:spMk id="2" creationId="{92E588BE-7161-D195-15CE-2400689EF31B}"/>
          </ac:spMkLst>
        </pc:spChg>
        <pc:spChg chg="del">
          <ac:chgData name="Vincent Yiu" userId="ae891aff-2d76-4f4c-aa48-5be9c9266d81" providerId="ADAL" clId="{7E7E70EA-B24E-478C-856F-285B4F63D9E6}" dt="2022-08-23T07:42:16.612" v="684" actId="26606"/>
          <ac:spMkLst>
            <pc:docMk/>
            <pc:sldMk cId="265026937" sldId="271"/>
            <ac:spMk id="3" creationId="{4116DD7C-BDFF-D9B0-8D4B-AEF3454C7EFA}"/>
          </ac:spMkLst>
        </pc:spChg>
        <pc:spChg chg="add">
          <ac:chgData name="Vincent Yiu" userId="ae891aff-2d76-4f4c-aa48-5be9c9266d81" providerId="ADAL" clId="{7E7E70EA-B24E-478C-856F-285B4F63D9E6}" dt="2022-08-23T07:42:16.612" v="684" actId="26606"/>
          <ac:spMkLst>
            <pc:docMk/>
            <pc:sldMk cId="265026937" sldId="271"/>
            <ac:spMk id="10" creationId="{B50AB553-2A96-4A92-96F2-93548E096954}"/>
          </ac:spMkLst>
        </pc:spChg>
        <pc:graphicFrameChg chg="add">
          <ac:chgData name="Vincent Yiu" userId="ae891aff-2d76-4f4c-aa48-5be9c9266d81" providerId="ADAL" clId="{7E7E70EA-B24E-478C-856F-285B4F63D9E6}" dt="2022-08-23T07:42:16.612" v="684" actId="26606"/>
          <ac:graphicFrameMkLst>
            <pc:docMk/>
            <pc:sldMk cId="265026937" sldId="271"/>
            <ac:graphicFrameMk id="5" creationId="{396A2EE7-11F9-C29E-688B-D6F9AB01A6E5}"/>
          </ac:graphicFrameMkLst>
        </pc:graphicFrameChg>
        <pc:picChg chg="add">
          <ac:chgData name="Vincent Yiu" userId="ae891aff-2d76-4f4c-aa48-5be9c9266d81" providerId="ADAL" clId="{7E7E70EA-B24E-478C-856F-285B4F63D9E6}" dt="2022-08-23T07:42:16.612" v="684" actId="26606"/>
          <ac:picMkLst>
            <pc:docMk/>
            <pc:sldMk cId="265026937" sldId="271"/>
            <ac:picMk id="6" creationId="{A011275F-7F8F-A8D2-B80B-AFDA0551EE51}"/>
          </ac:picMkLst>
        </pc:picChg>
      </pc:sldChg>
      <pc:sldChg chg="addSp delSp modSp mod">
        <pc:chgData name="Vincent Yiu" userId="ae891aff-2d76-4f4c-aa48-5be9c9266d81" providerId="ADAL" clId="{7E7E70EA-B24E-478C-856F-285B4F63D9E6}" dt="2022-08-23T07:42:23.515" v="685" actId="26606"/>
        <pc:sldMkLst>
          <pc:docMk/>
          <pc:sldMk cId="1883089531" sldId="272"/>
        </pc:sldMkLst>
        <pc:spChg chg="mod">
          <ac:chgData name="Vincent Yiu" userId="ae891aff-2d76-4f4c-aa48-5be9c9266d81" providerId="ADAL" clId="{7E7E70EA-B24E-478C-856F-285B4F63D9E6}" dt="2022-08-23T07:42:23.515" v="685" actId="26606"/>
          <ac:spMkLst>
            <pc:docMk/>
            <pc:sldMk cId="1883089531" sldId="272"/>
            <ac:spMk id="2" creationId="{5B024704-DD8A-44C5-ABB1-558AD9382158}"/>
          </ac:spMkLst>
        </pc:spChg>
        <pc:spChg chg="del">
          <ac:chgData name="Vincent Yiu" userId="ae891aff-2d76-4f4c-aa48-5be9c9266d81" providerId="ADAL" clId="{7E7E70EA-B24E-478C-856F-285B4F63D9E6}" dt="2022-08-23T07:42:23.515" v="685" actId="26606"/>
          <ac:spMkLst>
            <pc:docMk/>
            <pc:sldMk cId="1883089531" sldId="272"/>
            <ac:spMk id="3" creationId="{EE700F95-D9EA-3C69-C3A9-04FF053982FF}"/>
          </ac:spMkLst>
        </pc:spChg>
        <pc:spChg chg="del">
          <ac:chgData name="Vincent Yiu" userId="ae891aff-2d76-4f4c-aa48-5be9c9266d81" providerId="ADAL" clId="{7E7E70EA-B24E-478C-856F-285B4F63D9E6}" dt="2022-08-23T07:42:23.515" v="685" actId="26606"/>
          <ac:spMkLst>
            <pc:docMk/>
            <pc:sldMk cId="1883089531" sldId="272"/>
            <ac:spMk id="15" creationId="{D5B0017B-2ECA-49AF-B397-DC140825DF8D}"/>
          </ac:spMkLst>
        </pc:spChg>
        <pc:spChg chg="del">
          <ac:chgData name="Vincent Yiu" userId="ae891aff-2d76-4f4c-aa48-5be9c9266d81" providerId="ADAL" clId="{7E7E70EA-B24E-478C-856F-285B4F63D9E6}" dt="2022-08-23T07:42:23.515" v="685" actId="26606"/>
          <ac:spMkLst>
            <pc:docMk/>
            <pc:sldMk cId="1883089531" sldId="272"/>
            <ac:spMk id="23" creationId="{B6CDA21F-E7AF-4C75-8395-33F58D5B0E45}"/>
          </ac:spMkLst>
        </pc:spChg>
        <pc:spChg chg="add">
          <ac:chgData name="Vincent Yiu" userId="ae891aff-2d76-4f4c-aa48-5be9c9266d81" providerId="ADAL" clId="{7E7E70EA-B24E-478C-856F-285B4F63D9E6}" dt="2022-08-23T07:42:23.515" v="685" actId="26606"/>
          <ac:spMkLst>
            <pc:docMk/>
            <pc:sldMk cId="1883089531" sldId="272"/>
            <ac:spMk id="32" creationId="{B50AB553-2A96-4A92-96F2-93548E096954}"/>
          </ac:spMkLst>
        </pc:spChg>
        <pc:grpChg chg="del">
          <ac:chgData name="Vincent Yiu" userId="ae891aff-2d76-4f4c-aa48-5be9c9266d81" providerId="ADAL" clId="{7E7E70EA-B24E-478C-856F-285B4F63D9E6}" dt="2022-08-23T07:42:23.515" v="685" actId="26606"/>
          <ac:grpSpMkLst>
            <pc:docMk/>
            <pc:sldMk cId="1883089531" sldId="272"/>
            <ac:grpSpMk id="24" creationId="{AE1C45F0-260A-458C-96ED-C1F6D2151219}"/>
          </ac:grpSpMkLst>
        </pc:grpChg>
        <pc:graphicFrameChg chg="add">
          <ac:chgData name="Vincent Yiu" userId="ae891aff-2d76-4f4c-aa48-5be9c9266d81" providerId="ADAL" clId="{7E7E70EA-B24E-478C-856F-285B4F63D9E6}" dt="2022-08-23T07:42:23.515" v="685" actId="26606"/>
          <ac:graphicFrameMkLst>
            <pc:docMk/>
            <pc:sldMk cId="1883089531" sldId="272"/>
            <ac:graphicFrameMk id="27" creationId="{68EDEA71-482B-3C24-3EED-12EC6AF23B30}"/>
          </ac:graphicFrameMkLst>
        </pc:graphicFrameChg>
        <pc:picChg chg="add">
          <ac:chgData name="Vincent Yiu" userId="ae891aff-2d76-4f4c-aa48-5be9c9266d81" providerId="ADAL" clId="{7E7E70EA-B24E-478C-856F-285B4F63D9E6}" dt="2022-08-23T07:42:23.515" v="685" actId="26606"/>
          <ac:picMkLst>
            <pc:docMk/>
            <pc:sldMk cId="1883089531" sldId="272"/>
            <ac:picMk id="28" creationId="{030482D7-D858-9360-EB34-42102C1F6A42}"/>
          </ac:picMkLst>
        </pc:picChg>
        <pc:cxnChg chg="del">
          <ac:chgData name="Vincent Yiu" userId="ae891aff-2d76-4f4c-aa48-5be9c9266d81" providerId="ADAL" clId="{7E7E70EA-B24E-478C-856F-285B4F63D9E6}" dt="2022-08-23T07:42:23.515" v="685" actId="26606"/>
          <ac:cxnSpMkLst>
            <pc:docMk/>
            <pc:sldMk cId="1883089531" sldId="272"/>
            <ac:cxnSpMk id="17" creationId="{6CF1BAF6-AD41-4082-B212-8A1F9A2E8779}"/>
          </ac:cxnSpMkLst>
        </pc:cxnChg>
      </pc:sldChg>
      <pc:sldChg chg="ord">
        <pc:chgData name="Vincent Yiu" userId="ae891aff-2d76-4f4c-aa48-5be9c9266d81" providerId="ADAL" clId="{7E7E70EA-B24E-478C-856F-285B4F63D9E6}" dt="2022-08-23T02:16:39.997" v="126"/>
        <pc:sldMkLst>
          <pc:docMk/>
          <pc:sldMk cId="3940516412" sldId="273"/>
        </pc:sldMkLst>
      </pc:sldChg>
      <pc:sldChg chg="addSp delSp modSp new mod setBg delDesignElem chgLayout">
        <pc:chgData name="Vincent Yiu" userId="ae891aff-2d76-4f4c-aa48-5be9c9266d81" providerId="ADAL" clId="{7E7E70EA-B24E-478C-856F-285B4F63D9E6}" dt="2022-08-23T02:15:57.385" v="124" actId="27614"/>
        <pc:sldMkLst>
          <pc:docMk/>
          <pc:sldMk cId="3026096018" sldId="274"/>
        </pc:sldMkLst>
        <pc:spChg chg="del">
          <ac:chgData name="Vincent Yiu" userId="ae891aff-2d76-4f4c-aa48-5be9c9266d81" providerId="ADAL" clId="{7E7E70EA-B24E-478C-856F-285B4F63D9E6}" dt="2022-08-23T02:13:50.952" v="93" actId="26606"/>
          <ac:spMkLst>
            <pc:docMk/>
            <pc:sldMk cId="3026096018" sldId="274"/>
            <ac:spMk id="2" creationId="{82723119-E3D2-0030-50F9-5C7888DB2815}"/>
          </ac:spMkLst>
        </pc:spChg>
        <pc:spChg chg="del">
          <ac:chgData name="Vincent Yiu" userId="ae891aff-2d76-4f4c-aa48-5be9c9266d81" providerId="ADAL" clId="{7E7E70EA-B24E-478C-856F-285B4F63D9E6}" dt="2022-08-23T02:13:38.876" v="92"/>
          <ac:spMkLst>
            <pc:docMk/>
            <pc:sldMk cId="3026096018" sldId="274"/>
            <ac:spMk id="3" creationId="{DB432B9E-A8AA-6397-BBD6-14679D513DE6}"/>
          </ac:spMkLst>
        </pc:spChg>
        <pc:spChg chg="add mod ord">
          <ac:chgData name="Vincent Yiu" userId="ae891aff-2d76-4f4c-aa48-5be9c9266d81" providerId="ADAL" clId="{7E7E70EA-B24E-478C-856F-285B4F63D9E6}" dt="2022-08-23T02:15:49.542" v="123" actId="26606"/>
          <ac:spMkLst>
            <pc:docMk/>
            <pc:sldMk cId="3026096018" sldId="274"/>
            <ac:spMk id="5" creationId="{0243F9EF-8FDF-1CE0-1A23-E34B64CA2535}"/>
          </ac:spMkLst>
        </pc:spChg>
        <pc:spChg chg="add del">
          <ac:chgData name="Vincent Yiu" userId="ae891aff-2d76-4f4c-aa48-5be9c9266d81" providerId="ADAL" clId="{7E7E70EA-B24E-478C-856F-285B4F63D9E6}" dt="2022-08-23T02:14:12.844" v="94" actId="700"/>
          <ac:spMkLst>
            <pc:docMk/>
            <pc:sldMk cId="3026096018" sldId="274"/>
            <ac:spMk id="9" creationId="{32BC26D8-82FB-445E-AA49-62A77D7C1EE0}"/>
          </ac:spMkLst>
        </pc:spChg>
        <pc:spChg chg="add">
          <ac:chgData name="Vincent Yiu" userId="ae891aff-2d76-4f4c-aa48-5be9c9266d81" providerId="ADAL" clId="{7E7E70EA-B24E-478C-856F-285B4F63D9E6}" dt="2022-08-23T02:15:49.542" v="123" actId="26606"/>
          <ac:spMkLst>
            <pc:docMk/>
            <pc:sldMk cId="3026096018" sldId="274"/>
            <ac:spMk id="10" creationId="{A8384FB5-9ADC-4DDC-881B-597D56F5B15D}"/>
          </ac:spMkLst>
        </pc:spChg>
        <pc:spChg chg="add del">
          <ac:chgData name="Vincent Yiu" userId="ae891aff-2d76-4f4c-aa48-5be9c9266d81" providerId="ADAL" clId="{7E7E70EA-B24E-478C-856F-285B4F63D9E6}" dt="2022-08-23T02:14:12.844" v="94" actId="700"/>
          <ac:spMkLst>
            <pc:docMk/>
            <pc:sldMk cId="3026096018" sldId="274"/>
            <ac:spMk id="11" creationId="{CB44330D-EA18-4254-AA95-EB49948539B8}"/>
          </ac:spMkLst>
        </pc:spChg>
        <pc:spChg chg="add">
          <ac:chgData name="Vincent Yiu" userId="ae891aff-2d76-4f4c-aa48-5be9c9266d81" providerId="ADAL" clId="{7E7E70EA-B24E-478C-856F-285B4F63D9E6}" dt="2022-08-23T02:15:49.542" v="123" actId="26606"/>
          <ac:spMkLst>
            <pc:docMk/>
            <pc:sldMk cId="3026096018" sldId="274"/>
            <ac:spMk id="12" creationId="{91E5A9A7-95C6-4F4F-B00E-C82E07FE62EF}"/>
          </ac:spMkLst>
        </pc:spChg>
        <pc:spChg chg="add">
          <ac:chgData name="Vincent Yiu" userId="ae891aff-2d76-4f4c-aa48-5be9c9266d81" providerId="ADAL" clId="{7E7E70EA-B24E-478C-856F-285B4F63D9E6}" dt="2022-08-23T02:15:49.542" v="123" actId="26606"/>
          <ac:spMkLst>
            <pc:docMk/>
            <pc:sldMk cId="3026096018" sldId="274"/>
            <ac:spMk id="14" creationId="{D07DD2DE-F619-49DD-B5E7-03A290FF4ED1}"/>
          </ac:spMkLst>
        </pc:spChg>
        <pc:spChg chg="add">
          <ac:chgData name="Vincent Yiu" userId="ae891aff-2d76-4f4c-aa48-5be9c9266d81" providerId="ADAL" clId="{7E7E70EA-B24E-478C-856F-285B4F63D9E6}" dt="2022-08-23T02:15:49.542" v="123" actId="26606"/>
          <ac:spMkLst>
            <pc:docMk/>
            <pc:sldMk cId="3026096018" sldId="274"/>
            <ac:spMk id="16" creationId="{85149191-5F60-4A28-AAFF-039F96B0F3EC}"/>
          </ac:spMkLst>
        </pc:spChg>
        <pc:spChg chg="add">
          <ac:chgData name="Vincent Yiu" userId="ae891aff-2d76-4f4c-aa48-5be9c9266d81" providerId="ADAL" clId="{7E7E70EA-B24E-478C-856F-285B4F63D9E6}" dt="2022-08-23T02:15:49.542" v="123" actId="26606"/>
          <ac:spMkLst>
            <pc:docMk/>
            <pc:sldMk cId="3026096018" sldId="274"/>
            <ac:spMk id="18" creationId="{F8260ED5-17F7-4158-B241-D51DD4CF1B7E}"/>
          </ac:spMkLst>
        </pc:spChg>
        <pc:picChg chg="add mod ord">
          <ac:chgData name="Vincent Yiu" userId="ae891aff-2d76-4f4c-aa48-5be9c9266d81" providerId="ADAL" clId="{7E7E70EA-B24E-478C-856F-285B4F63D9E6}" dt="2022-08-23T02:15:57.385" v="124" actId="27614"/>
          <ac:picMkLst>
            <pc:docMk/>
            <pc:sldMk cId="3026096018" sldId="274"/>
            <ac:picMk id="4" creationId="{530BD4CE-4B26-3563-916D-43BC175DBE55}"/>
          </ac:picMkLst>
        </pc:picChg>
      </pc:sldChg>
      <pc:sldChg chg="addSp delSp modSp new mod setBg">
        <pc:chgData name="Vincent Yiu" userId="ae891aff-2d76-4f4c-aa48-5be9c9266d81" providerId="ADAL" clId="{7E7E70EA-B24E-478C-856F-285B4F63D9E6}" dt="2022-08-23T07:40:34.946" v="652" actId="20577"/>
        <pc:sldMkLst>
          <pc:docMk/>
          <pc:sldMk cId="249110907" sldId="275"/>
        </pc:sldMkLst>
        <pc:spChg chg="mod">
          <ac:chgData name="Vincent Yiu" userId="ae891aff-2d76-4f4c-aa48-5be9c9266d81" providerId="ADAL" clId="{7E7E70EA-B24E-478C-856F-285B4F63D9E6}" dt="2022-08-23T03:39:28.955" v="278" actId="26606"/>
          <ac:spMkLst>
            <pc:docMk/>
            <pc:sldMk cId="249110907" sldId="275"/>
            <ac:spMk id="2" creationId="{BBFCEE5D-7E28-09C3-CC9C-14F0A4F1F01A}"/>
          </ac:spMkLst>
        </pc:spChg>
        <pc:spChg chg="del mod">
          <ac:chgData name="Vincent Yiu" userId="ae891aff-2d76-4f4c-aa48-5be9c9266d81" providerId="ADAL" clId="{7E7E70EA-B24E-478C-856F-285B4F63D9E6}" dt="2022-08-23T03:39:28.955" v="278" actId="26606"/>
          <ac:spMkLst>
            <pc:docMk/>
            <pc:sldMk cId="249110907" sldId="275"/>
            <ac:spMk id="3" creationId="{166F16E0-FBF4-C6CF-178F-58D30DD22D26}"/>
          </ac:spMkLst>
        </pc:spChg>
        <pc:spChg chg="add">
          <ac:chgData name="Vincent Yiu" userId="ae891aff-2d76-4f4c-aa48-5be9c9266d81" providerId="ADAL" clId="{7E7E70EA-B24E-478C-856F-285B4F63D9E6}" dt="2022-08-23T03:39:28.955" v="278" actId="26606"/>
          <ac:spMkLst>
            <pc:docMk/>
            <pc:sldMk cId="249110907" sldId="275"/>
            <ac:spMk id="9" creationId="{B819A166-7571-4003-A6B8-B62034C3ED30}"/>
          </ac:spMkLst>
        </pc:spChg>
        <pc:graphicFrameChg chg="add mod">
          <ac:chgData name="Vincent Yiu" userId="ae891aff-2d76-4f4c-aa48-5be9c9266d81" providerId="ADAL" clId="{7E7E70EA-B24E-478C-856F-285B4F63D9E6}" dt="2022-08-23T07:40:34.946" v="652" actId="20577"/>
          <ac:graphicFrameMkLst>
            <pc:docMk/>
            <pc:sldMk cId="249110907" sldId="275"/>
            <ac:graphicFrameMk id="5" creationId="{162B8EF9-345A-6AAE-7AC2-DCD5A1991CE5}"/>
          </ac:graphicFrameMkLst>
        </pc:graphicFrameChg>
      </pc:sldChg>
      <pc:sldChg chg="modSp new del mod">
        <pc:chgData name="Vincent Yiu" userId="ae891aff-2d76-4f4c-aa48-5be9c9266d81" providerId="ADAL" clId="{7E7E70EA-B24E-478C-856F-285B4F63D9E6}" dt="2022-08-23T07:27:53.240" v="348" actId="2696"/>
        <pc:sldMkLst>
          <pc:docMk/>
          <pc:sldMk cId="1118530315" sldId="276"/>
        </pc:sldMkLst>
        <pc:spChg chg="mod">
          <ac:chgData name="Vincent Yiu" userId="ae891aff-2d76-4f4c-aa48-5be9c9266d81" providerId="ADAL" clId="{7E7E70EA-B24E-478C-856F-285B4F63D9E6}" dt="2022-08-23T05:14:13.064" v="309" actId="27636"/>
          <ac:spMkLst>
            <pc:docMk/>
            <pc:sldMk cId="1118530315" sldId="276"/>
            <ac:spMk id="3" creationId="{D81667D3-C036-2457-9806-3DA407FBA8FF}"/>
          </ac:spMkLst>
        </pc:spChg>
      </pc:sldChg>
      <pc:sldChg chg="addSp modSp new mod setBg">
        <pc:chgData name="Vincent Yiu" userId="ae891aff-2d76-4f4c-aa48-5be9c9266d81" providerId="ADAL" clId="{7E7E70EA-B24E-478C-856F-285B4F63D9E6}" dt="2022-08-23T07:38:31.551" v="644" actId="26606"/>
        <pc:sldMkLst>
          <pc:docMk/>
          <pc:sldMk cId="2077744633" sldId="276"/>
        </pc:sldMkLst>
        <pc:spChg chg="mod">
          <ac:chgData name="Vincent Yiu" userId="ae891aff-2d76-4f4c-aa48-5be9c9266d81" providerId="ADAL" clId="{7E7E70EA-B24E-478C-856F-285B4F63D9E6}" dt="2022-08-23T07:38:31.551" v="644" actId="26606"/>
          <ac:spMkLst>
            <pc:docMk/>
            <pc:sldMk cId="2077744633" sldId="276"/>
            <ac:spMk id="2" creationId="{8EE2F566-6229-F1A8-68E7-C7DC60150C63}"/>
          </ac:spMkLst>
        </pc:spChg>
        <pc:spChg chg="mod">
          <ac:chgData name="Vincent Yiu" userId="ae891aff-2d76-4f4c-aa48-5be9c9266d81" providerId="ADAL" clId="{7E7E70EA-B24E-478C-856F-285B4F63D9E6}" dt="2022-08-23T07:38:31.551" v="644" actId="26606"/>
          <ac:spMkLst>
            <pc:docMk/>
            <pc:sldMk cId="2077744633" sldId="276"/>
            <ac:spMk id="3" creationId="{21A94FAB-3C4C-DEA0-7FBD-5D27CAE8EC33}"/>
          </ac:spMkLst>
        </pc:spChg>
        <pc:spChg chg="add">
          <ac:chgData name="Vincent Yiu" userId="ae891aff-2d76-4f4c-aa48-5be9c9266d81" providerId="ADAL" clId="{7E7E70EA-B24E-478C-856F-285B4F63D9E6}" dt="2022-08-23T07:38:31.551" v="644" actId="26606"/>
          <ac:spMkLst>
            <pc:docMk/>
            <pc:sldMk cId="2077744633" sldId="276"/>
            <ac:spMk id="8" creationId="{100EDD19-6802-4EC3-95CE-CFFAB042CFD6}"/>
          </ac:spMkLst>
        </pc:spChg>
        <pc:spChg chg="add">
          <ac:chgData name="Vincent Yiu" userId="ae891aff-2d76-4f4c-aa48-5be9c9266d81" providerId="ADAL" clId="{7E7E70EA-B24E-478C-856F-285B4F63D9E6}" dt="2022-08-23T07:38:31.551" v="644" actId="26606"/>
          <ac:spMkLst>
            <pc:docMk/>
            <pc:sldMk cId="2077744633" sldId="276"/>
            <ac:spMk id="10" creationId="{DB17E863-922E-4C26-BD64-E8FD41D28661}"/>
          </ac:spMkLst>
        </pc:spChg>
      </pc:sldChg>
    </pc:docChg>
  </pc:docChgLst>
  <pc:docChgLst>
    <pc:chgData name="Vincent Yiu" userId="S::vincent.yiu@enfinity.com.hk::ae891aff-2d76-4f4c-aa48-5be9c9266d81" providerId="AD" clId="Web-{FB9B41C3-EE2C-F621-1258-484C19A4E717}"/>
    <pc:docChg chg="addSld delSld modSld sldOrd">
      <pc:chgData name="Vincent Yiu" userId="S::vincent.yiu@enfinity.com.hk::ae891aff-2d76-4f4c-aa48-5be9c9266d81" providerId="AD" clId="Web-{FB9B41C3-EE2C-F621-1258-484C19A4E717}" dt="2022-08-03T09:43:30.346" v="154"/>
      <pc:docMkLst>
        <pc:docMk/>
      </pc:docMkLst>
      <pc:sldChg chg="addSp delSp modSp">
        <pc:chgData name="Vincent Yiu" userId="S::vincent.yiu@enfinity.com.hk::ae891aff-2d76-4f4c-aa48-5be9c9266d81" providerId="AD" clId="Web-{FB9B41C3-EE2C-F621-1258-484C19A4E717}" dt="2022-08-03T09:08:34.212" v="92"/>
        <pc:sldMkLst>
          <pc:docMk/>
          <pc:sldMk cId="2832609813" sldId="262"/>
        </pc:sldMkLst>
        <pc:spChg chg="mod ord">
          <ac:chgData name="Vincent Yiu" userId="S::vincent.yiu@enfinity.com.hk::ae891aff-2d76-4f4c-aa48-5be9c9266d81" providerId="AD" clId="Web-{FB9B41C3-EE2C-F621-1258-484C19A4E717}" dt="2022-08-03T09:08:34.212" v="92"/>
          <ac:spMkLst>
            <pc:docMk/>
            <pc:sldMk cId="2832609813" sldId="262"/>
            <ac:spMk id="2" creationId="{02886C5D-980E-DEFC-F4C7-8077A4F90EAA}"/>
          </ac:spMkLst>
        </pc:spChg>
        <pc:spChg chg="del">
          <ac:chgData name="Vincent Yiu" userId="S::vincent.yiu@enfinity.com.hk::ae891aff-2d76-4f4c-aa48-5be9c9266d81" providerId="AD" clId="Web-{FB9B41C3-EE2C-F621-1258-484C19A4E717}" dt="2022-08-03T09:08:19.946" v="90"/>
          <ac:spMkLst>
            <pc:docMk/>
            <pc:sldMk cId="2832609813" sldId="262"/>
            <ac:spMk id="42" creationId="{42285737-90EE-47DC-AC80-8AE156B11969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08:26.415" v="91"/>
          <ac:spMkLst>
            <pc:docMk/>
            <pc:sldMk cId="2832609813" sldId="262"/>
            <ac:spMk id="54" creationId="{A0D19E64-09DA-D197-9036-6D607924892A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08:34.212" v="92"/>
          <ac:spMkLst>
            <pc:docMk/>
            <pc:sldMk cId="2832609813" sldId="262"/>
            <ac:spMk id="57" creationId="{746E2A38-ACC8-44E6-85E2-A79CBAF15174}"/>
          </ac:spMkLst>
        </pc:spChg>
        <pc:spChg chg="add">
          <ac:chgData name="Vincent Yiu" userId="S::vincent.yiu@enfinity.com.hk::ae891aff-2d76-4f4c-aa48-5be9c9266d81" providerId="AD" clId="Web-{FB9B41C3-EE2C-F621-1258-484C19A4E717}" dt="2022-08-03T09:08:34.212" v="92"/>
          <ac:spMkLst>
            <pc:docMk/>
            <pc:sldMk cId="2832609813" sldId="262"/>
            <ac:spMk id="62" creationId="{70BDD0CE-06A4-404B-8A13-580229C1C923}"/>
          </ac:spMkLst>
        </pc:spChg>
        <pc:spChg chg="add">
          <ac:chgData name="Vincent Yiu" userId="S::vincent.yiu@enfinity.com.hk::ae891aff-2d76-4f4c-aa48-5be9c9266d81" providerId="AD" clId="Web-{FB9B41C3-EE2C-F621-1258-484C19A4E717}" dt="2022-08-03T09:08:34.212" v="92"/>
          <ac:spMkLst>
            <pc:docMk/>
            <pc:sldMk cId="2832609813" sldId="262"/>
            <ac:spMk id="64" creationId="{EE9899FA-8881-472C-AA59-D08A89CA8AEF}"/>
          </ac:spMkLst>
        </pc:spChg>
        <pc:spChg chg="add">
          <ac:chgData name="Vincent Yiu" userId="S::vincent.yiu@enfinity.com.hk::ae891aff-2d76-4f4c-aa48-5be9c9266d81" providerId="AD" clId="Web-{FB9B41C3-EE2C-F621-1258-484C19A4E717}" dt="2022-08-03T09:08:34.212" v="92"/>
          <ac:spMkLst>
            <pc:docMk/>
            <pc:sldMk cId="2832609813" sldId="262"/>
            <ac:spMk id="66" creationId="{080B7D90-3DF1-4514-B26D-616BE35553C9}"/>
          </ac:spMkLst>
        </pc:spChg>
        <pc:grpChg chg="del">
          <ac:chgData name="Vincent Yiu" userId="S::vincent.yiu@enfinity.com.hk::ae891aff-2d76-4f4c-aa48-5be9c9266d81" providerId="AD" clId="Web-{FB9B41C3-EE2C-F621-1258-484C19A4E717}" dt="2022-08-03T09:08:19.946" v="90"/>
          <ac:grpSpMkLst>
            <pc:docMk/>
            <pc:sldMk cId="2832609813" sldId="262"/>
            <ac:grpSpMk id="44" creationId="{B57BDC17-F1B3-455F-BBF1-680AA1F25C06}"/>
          </ac:grpSpMkLst>
        </pc:grpChg>
        <pc:picChg chg="mod">
          <ac:chgData name="Vincent Yiu" userId="S::vincent.yiu@enfinity.com.hk::ae891aff-2d76-4f4c-aa48-5be9c9266d81" providerId="AD" clId="Web-{FB9B41C3-EE2C-F621-1258-484C19A4E717}" dt="2022-08-03T09:08:34.212" v="92"/>
          <ac:picMkLst>
            <pc:docMk/>
            <pc:sldMk cId="2832609813" sldId="262"/>
            <ac:picMk id="4" creationId="{45AF5739-A991-32AF-8F5E-5A1E360ECF2B}"/>
          </ac:picMkLst>
        </pc:picChg>
        <pc:picChg chg="mod">
          <ac:chgData name="Vincent Yiu" userId="S::vincent.yiu@enfinity.com.hk::ae891aff-2d76-4f4c-aa48-5be9c9266d81" providerId="AD" clId="Web-{FB9B41C3-EE2C-F621-1258-484C19A4E717}" dt="2022-08-03T09:08:34.212" v="92"/>
          <ac:picMkLst>
            <pc:docMk/>
            <pc:sldMk cId="2832609813" sldId="262"/>
            <ac:picMk id="5" creationId="{21EAF15A-2B8B-AC81-B8AA-A234149D1E8E}"/>
          </ac:picMkLst>
        </pc:picChg>
      </pc:sldChg>
      <pc:sldChg chg="addSp delSp modSp">
        <pc:chgData name="Vincent Yiu" userId="S::vincent.yiu@enfinity.com.hk::ae891aff-2d76-4f4c-aa48-5be9c9266d81" providerId="AD" clId="Web-{FB9B41C3-EE2C-F621-1258-484C19A4E717}" dt="2022-08-03T09:27:21.328" v="140"/>
        <pc:sldMkLst>
          <pc:docMk/>
          <pc:sldMk cId="1634021397" sldId="263"/>
        </pc:sldMkLst>
        <pc:spChg chg="mod ord">
          <ac:chgData name="Vincent Yiu" userId="S::vincent.yiu@enfinity.com.hk::ae891aff-2d76-4f4c-aa48-5be9c9266d81" providerId="AD" clId="Web-{FB9B41C3-EE2C-F621-1258-484C19A4E717}" dt="2022-08-03T09:27:21.328" v="139"/>
          <ac:spMkLst>
            <pc:docMk/>
            <pc:sldMk cId="1634021397" sldId="263"/>
            <ac:spMk id="2" creationId="{F683CC3D-3A70-2F35-76B3-9AE10629213C}"/>
          </ac:spMkLst>
        </pc:spChg>
        <pc:spChg chg="del">
          <ac:chgData name="Vincent Yiu" userId="S::vincent.yiu@enfinity.com.hk::ae891aff-2d76-4f4c-aa48-5be9c9266d81" providerId="AD" clId="Web-{FB9B41C3-EE2C-F621-1258-484C19A4E717}" dt="2022-08-03T09:07:28.413" v="89"/>
          <ac:spMkLst>
            <pc:docMk/>
            <pc:sldMk cId="1634021397" sldId="263"/>
            <ac:spMk id="140" creationId="{70BDD0CE-06A4-404B-8A13-580229C1C923}"/>
          </ac:spMkLst>
        </pc:spChg>
        <pc:spChg chg="del">
          <ac:chgData name="Vincent Yiu" userId="S::vincent.yiu@enfinity.com.hk::ae891aff-2d76-4f4c-aa48-5be9c9266d81" providerId="AD" clId="Web-{FB9B41C3-EE2C-F621-1258-484C19A4E717}" dt="2022-08-03T09:07:28.413" v="89"/>
          <ac:spMkLst>
            <pc:docMk/>
            <pc:sldMk cId="1634021397" sldId="263"/>
            <ac:spMk id="141" creationId="{B7511254-A05E-4E15-ABEE-9CE803485395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27:21.328" v="140"/>
          <ac:spMkLst>
            <pc:docMk/>
            <pc:sldMk cId="1634021397" sldId="263"/>
            <ac:spMk id="146" creationId="{823AC064-BC96-4F32-8AE1-B2FD38754823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27:16.140" v="135"/>
          <ac:spMkLst>
            <pc:docMk/>
            <pc:sldMk cId="1634021397" sldId="263"/>
            <ac:spMk id="155" creationId="{4281BC32-FF58-4898-A6B5-7B3D059BCEB0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27:16.140" v="135"/>
          <ac:spMkLst>
            <pc:docMk/>
            <pc:sldMk cId="1634021397" sldId="263"/>
            <ac:spMk id="157" creationId="{0D614406-135F-4875-9C87-53822CB19ABB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27:16.140" v="135"/>
          <ac:spMkLst>
            <pc:docMk/>
            <pc:sldMk cId="1634021397" sldId="263"/>
            <ac:spMk id="159" creationId="{A47020BD-3785-4628-8C5E-A4011B43EF88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27:18.422" v="137"/>
          <ac:spMkLst>
            <pc:docMk/>
            <pc:sldMk cId="1634021397" sldId="263"/>
            <ac:spMk id="161" creationId="{823AC064-BC96-4F32-8AE1-B2FD38754823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27:21.328" v="139"/>
          <ac:spMkLst>
            <pc:docMk/>
            <pc:sldMk cId="1634021397" sldId="263"/>
            <ac:spMk id="165" creationId="{4281BC32-FF58-4898-A6B5-7B3D059BCEB0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27:21.328" v="139"/>
          <ac:spMkLst>
            <pc:docMk/>
            <pc:sldMk cId="1634021397" sldId="263"/>
            <ac:spMk id="166" creationId="{0D614406-135F-4875-9C87-53822CB19ABB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27:21.328" v="139"/>
          <ac:spMkLst>
            <pc:docMk/>
            <pc:sldMk cId="1634021397" sldId="263"/>
            <ac:spMk id="167" creationId="{A47020BD-3785-4628-8C5E-A4011B43EF88}"/>
          </ac:spMkLst>
        </pc:spChg>
        <pc:spChg chg="add">
          <ac:chgData name="Vincent Yiu" userId="S::vincent.yiu@enfinity.com.hk::ae891aff-2d76-4f4c-aa48-5be9c9266d81" providerId="AD" clId="Web-{FB9B41C3-EE2C-F621-1258-484C19A4E717}" dt="2022-08-03T09:27:21.328" v="140"/>
          <ac:spMkLst>
            <pc:docMk/>
            <pc:sldMk cId="1634021397" sldId="263"/>
            <ac:spMk id="169" creationId="{823AC064-BC96-4F32-8AE1-B2FD38754823}"/>
          </ac:spMkLst>
        </pc:spChg>
        <pc:picChg chg="mod ord">
          <ac:chgData name="Vincent Yiu" userId="S::vincent.yiu@enfinity.com.hk::ae891aff-2d76-4f4c-aa48-5be9c9266d81" providerId="AD" clId="Web-{FB9B41C3-EE2C-F621-1258-484C19A4E717}" dt="2022-08-03T09:27:21.328" v="139"/>
          <ac:picMkLst>
            <pc:docMk/>
            <pc:sldMk cId="1634021397" sldId="263"/>
            <ac:picMk id="3" creationId="{FB117390-F38C-04E4-41D0-4A2D585BB6DA}"/>
          </ac:picMkLst>
        </pc:picChg>
        <pc:picChg chg="mod">
          <ac:chgData name="Vincent Yiu" userId="S::vincent.yiu@enfinity.com.hk::ae891aff-2d76-4f4c-aa48-5be9c9266d81" providerId="AD" clId="Web-{FB9B41C3-EE2C-F621-1258-484C19A4E717}" dt="2022-08-03T09:27:21.328" v="139"/>
          <ac:picMkLst>
            <pc:docMk/>
            <pc:sldMk cId="1634021397" sldId="263"/>
            <ac:picMk id="5" creationId="{B621A174-1A1E-C01C-BCF7-2FFC30D679CD}"/>
          </ac:picMkLst>
        </pc:picChg>
        <pc:cxnChg chg="add del">
          <ac:chgData name="Vincent Yiu" userId="S::vincent.yiu@enfinity.com.hk::ae891aff-2d76-4f4c-aa48-5be9c9266d81" providerId="AD" clId="Web-{FB9B41C3-EE2C-F621-1258-484C19A4E717}" dt="2022-08-03T09:27:21.328" v="140"/>
          <ac:cxnSpMkLst>
            <pc:docMk/>
            <pc:sldMk cId="1634021397" sldId="263"/>
            <ac:cxnSpMk id="148" creationId="{7E7C77BC-7138-40B1-A15B-20F57A494629}"/>
          </ac:cxnSpMkLst>
        </pc:cxnChg>
        <pc:cxnChg chg="add del">
          <ac:chgData name="Vincent Yiu" userId="S::vincent.yiu@enfinity.com.hk::ae891aff-2d76-4f4c-aa48-5be9c9266d81" providerId="AD" clId="Web-{FB9B41C3-EE2C-F621-1258-484C19A4E717}" dt="2022-08-03T09:27:21.328" v="140"/>
          <ac:cxnSpMkLst>
            <pc:docMk/>
            <pc:sldMk cId="1634021397" sldId="263"/>
            <ac:cxnSpMk id="150" creationId="{DB146403-F3D6-484B-B2ED-97F9565D0370}"/>
          </ac:cxnSpMkLst>
        </pc:cxnChg>
        <pc:cxnChg chg="add del">
          <ac:chgData name="Vincent Yiu" userId="S::vincent.yiu@enfinity.com.hk::ae891aff-2d76-4f4c-aa48-5be9c9266d81" providerId="AD" clId="Web-{FB9B41C3-EE2C-F621-1258-484C19A4E717}" dt="2022-08-03T09:27:18.422" v="137"/>
          <ac:cxnSpMkLst>
            <pc:docMk/>
            <pc:sldMk cId="1634021397" sldId="263"/>
            <ac:cxnSpMk id="162" creationId="{7E7C77BC-7138-40B1-A15B-20F57A494629}"/>
          </ac:cxnSpMkLst>
        </pc:cxnChg>
        <pc:cxnChg chg="add del">
          <ac:chgData name="Vincent Yiu" userId="S::vincent.yiu@enfinity.com.hk::ae891aff-2d76-4f4c-aa48-5be9c9266d81" providerId="AD" clId="Web-{FB9B41C3-EE2C-F621-1258-484C19A4E717}" dt="2022-08-03T09:27:18.422" v="137"/>
          <ac:cxnSpMkLst>
            <pc:docMk/>
            <pc:sldMk cId="1634021397" sldId="263"/>
            <ac:cxnSpMk id="163" creationId="{DB146403-F3D6-484B-B2ED-97F9565D0370}"/>
          </ac:cxnSpMkLst>
        </pc:cxnChg>
        <pc:cxnChg chg="add">
          <ac:chgData name="Vincent Yiu" userId="S::vincent.yiu@enfinity.com.hk::ae891aff-2d76-4f4c-aa48-5be9c9266d81" providerId="AD" clId="Web-{FB9B41C3-EE2C-F621-1258-484C19A4E717}" dt="2022-08-03T09:27:21.328" v="140"/>
          <ac:cxnSpMkLst>
            <pc:docMk/>
            <pc:sldMk cId="1634021397" sldId="263"/>
            <ac:cxnSpMk id="170" creationId="{7E7C77BC-7138-40B1-A15B-20F57A494629}"/>
          </ac:cxnSpMkLst>
        </pc:cxnChg>
        <pc:cxnChg chg="add">
          <ac:chgData name="Vincent Yiu" userId="S::vincent.yiu@enfinity.com.hk::ae891aff-2d76-4f4c-aa48-5be9c9266d81" providerId="AD" clId="Web-{FB9B41C3-EE2C-F621-1258-484C19A4E717}" dt="2022-08-03T09:27:21.328" v="140"/>
          <ac:cxnSpMkLst>
            <pc:docMk/>
            <pc:sldMk cId="1634021397" sldId="263"/>
            <ac:cxnSpMk id="171" creationId="{DB146403-F3D6-484B-B2ED-97F9565D0370}"/>
          </ac:cxnSpMkLst>
        </pc:cxnChg>
      </pc:sldChg>
      <pc:sldChg chg="modSp del">
        <pc:chgData name="Vincent Yiu" userId="S::vincent.yiu@enfinity.com.hk::ae891aff-2d76-4f4c-aa48-5be9c9266d81" providerId="AD" clId="Web-{FB9B41C3-EE2C-F621-1258-484C19A4E717}" dt="2022-08-03T09:43:30.346" v="154"/>
        <pc:sldMkLst>
          <pc:docMk/>
          <pc:sldMk cId="853942826" sldId="264"/>
        </pc:sldMkLst>
        <pc:spChg chg="mod">
          <ac:chgData name="Vincent Yiu" userId="S::vincent.yiu@enfinity.com.hk::ae891aff-2d76-4f4c-aa48-5be9c9266d81" providerId="AD" clId="Web-{FB9B41C3-EE2C-F621-1258-484C19A4E717}" dt="2022-08-03T09:29:09.926" v="145" actId="20577"/>
          <ac:spMkLst>
            <pc:docMk/>
            <pc:sldMk cId="853942826" sldId="264"/>
            <ac:spMk id="3" creationId="{8DE6DAB9-412C-284B-3F55-23E47A521715}"/>
          </ac:spMkLst>
        </pc:spChg>
      </pc:sldChg>
      <pc:sldChg chg="addSp delSp modSp new mod ord setBg">
        <pc:chgData name="Vincent Yiu" userId="S::vincent.yiu@enfinity.com.hk::ae891aff-2d76-4f4c-aa48-5be9c9266d81" providerId="AD" clId="Web-{FB9B41C3-EE2C-F621-1258-484C19A4E717}" dt="2022-08-03T09:27:29.188" v="143"/>
        <pc:sldMkLst>
          <pc:docMk/>
          <pc:sldMk cId="2723859063" sldId="265"/>
        </pc:sldMkLst>
        <pc:spChg chg="mod ord">
          <ac:chgData name="Vincent Yiu" userId="S::vincent.yiu@enfinity.com.hk::ae891aff-2d76-4f4c-aa48-5be9c9266d81" providerId="AD" clId="Web-{FB9B41C3-EE2C-F621-1258-484C19A4E717}" dt="2022-08-03T09:27:29.188" v="143"/>
          <ac:spMkLst>
            <pc:docMk/>
            <pc:sldMk cId="2723859063" sldId="265"/>
            <ac:spMk id="2" creationId="{AA3B3026-A84F-19DD-278E-C08D7841546C}"/>
          </ac:spMkLst>
        </pc:spChg>
        <pc:spChg chg="del">
          <ac:chgData name="Vincent Yiu" userId="S::vincent.yiu@enfinity.com.hk::ae891aff-2d76-4f4c-aa48-5be9c9266d81" providerId="AD" clId="Web-{FB9B41C3-EE2C-F621-1258-484C19A4E717}" dt="2022-08-03T04:26:15.230" v="62"/>
          <ac:spMkLst>
            <pc:docMk/>
            <pc:sldMk cId="2723859063" sldId="265"/>
            <ac:spMk id="3" creationId="{D1FF6EAC-FED0-1729-781B-DED604509D2D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26:50.436" v="133"/>
          <ac:spMkLst>
            <pc:docMk/>
            <pc:sldMk cId="2723859063" sldId="265"/>
            <ac:spMk id="9" creationId="{A4AC5506-6312-4701-8D3C-40187889A947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26:50.436" v="132"/>
          <ac:spMkLst>
            <pc:docMk/>
            <pc:sldMk cId="2723859063" sldId="265"/>
            <ac:spMk id="14" creationId="{823AC064-BC96-4F32-8AE1-B2FD38754823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27:29.188" v="143"/>
          <ac:spMkLst>
            <pc:docMk/>
            <pc:sldMk cId="2723859063" sldId="265"/>
            <ac:spMk id="20" creationId="{96918796-2918-40D6-BE3A-4600C47FCD42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27:29.188" v="142"/>
          <ac:spMkLst>
            <pc:docMk/>
            <pc:sldMk cId="2723859063" sldId="265"/>
            <ac:spMk id="27" creationId="{823AC064-BC96-4F32-8AE1-B2FD38754823}"/>
          </ac:spMkLst>
        </pc:spChg>
        <pc:spChg chg="add">
          <ac:chgData name="Vincent Yiu" userId="S::vincent.yiu@enfinity.com.hk::ae891aff-2d76-4f4c-aa48-5be9c9266d81" providerId="AD" clId="Web-{FB9B41C3-EE2C-F621-1258-484C19A4E717}" dt="2022-08-03T09:27:29.188" v="143"/>
          <ac:spMkLst>
            <pc:docMk/>
            <pc:sldMk cId="2723859063" sldId="265"/>
            <ac:spMk id="31" creationId="{823AC064-BC96-4F32-8AE1-B2FD38754823}"/>
          </ac:spMkLst>
        </pc:spChg>
        <pc:picChg chg="add del mod">
          <ac:chgData name="Vincent Yiu" userId="S::vincent.yiu@enfinity.com.hk::ae891aff-2d76-4f4c-aa48-5be9c9266d81" providerId="AD" clId="Web-{FB9B41C3-EE2C-F621-1258-484C19A4E717}" dt="2022-08-03T08:10:15.024" v="65"/>
          <ac:picMkLst>
            <pc:docMk/>
            <pc:sldMk cId="2723859063" sldId="265"/>
            <ac:picMk id="3" creationId="{0A3ADF36-2C52-EBE7-F65A-C5FD48322B54}"/>
          </ac:picMkLst>
        </pc:picChg>
        <pc:picChg chg="add mod ord">
          <ac:chgData name="Vincent Yiu" userId="S::vincent.yiu@enfinity.com.hk::ae891aff-2d76-4f4c-aa48-5be9c9266d81" providerId="AD" clId="Web-{FB9B41C3-EE2C-F621-1258-484C19A4E717}" dt="2022-08-03T09:27:29.188" v="143"/>
          <ac:picMkLst>
            <pc:docMk/>
            <pc:sldMk cId="2723859063" sldId="265"/>
            <ac:picMk id="3" creationId="{C1D48066-4FA8-295D-71CB-6BC2AA953C25}"/>
          </ac:picMkLst>
        </pc:picChg>
        <pc:picChg chg="add mod ord">
          <ac:chgData name="Vincent Yiu" userId="S::vincent.yiu@enfinity.com.hk::ae891aff-2d76-4f4c-aa48-5be9c9266d81" providerId="AD" clId="Web-{FB9B41C3-EE2C-F621-1258-484C19A4E717}" dt="2022-08-03T09:27:29.188" v="143"/>
          <ac:picMkLst>
            <pc:docMk/>
            <pc:sldMk cId="2723859063" sldId="265"/>
            <ac:picMk id="4" creationId="{BDC49F6F-ADD9-A67B-A192-64CA8E906EB6}"/>
          </ac:picMkLst>
        </pc:picChg>
        <pc:cxnChg chg="add del">
          <ac:chgData name="Vincent Yiu" userId="S::vincent.yiu@enfinity.com.hk::ae891aff-2d76-4f4c-aa48-5be9c9266d81" providerId="AD" clId="Web-{FB9B41C3-EE2C-F621-1258-484C19A4E717}" dt="2022-08-03T09:26:50.436" v="132"/>
          <ac:cxnSpMkLst>
            <pc:docMk/>
            <pc:sldMk cId="2723859063" sldId="265"/>
            <ac:cxnSpMk id="16" creationId="{7E7C77BC-7138-40B1-A15B-20F57A494629}"/>
          </ac:cxnSpMkLst>
        </pc:cxnChg>
        <pc:cxnChg chg="add del">
          <ac:chgData name="Vincent Yiu" userId="S::vincent.yiu@enfinity.com.hk::ae891aff-2d76-4f4c-aa48-5be9c9266d81" providerId="AD" clId="Web-{FB9B41C3-EE2C-F621-1258-484C19A4E717}" dt="2022-08-03T09:26:50.436" v="132"/>
          <ac:cxnSpMkLst>
            <pc:docMk/>
            <pc:sldMk cId="2723859063" sldId="265"/>
            <ac:cxnSpMk id="18" creationId="{DB146403-F3D6-484B-B2ED-97F9565D0370}"/>
          </ac:cxnSpMkLst>
        </pc:cxnChg>
        <pc:cxnChg chg="add del">
          <ac:chgData name="Vincent Yiu" userId="S::vincent.yiu@enfinity.com.hk::ae891aff-2d76-4f4c-aa48-5be9c9266d81" providerId="AD" clId="Web-{FB9B41C3-EE2C-F621-1258-484C19A4E717}" dt="2022-08-03T09:27:29.188" v="142"/>
          <ac:cxnSpMkLst>
            <pc:docMk/>
            <pc:sldMk cId="2723859063" sldId="265"/>
            <ac:cxnSpMk id="25" creationId="{DB146403-F3D6-484B-B2ED-97F9565D0370}"/>
          </ac:cxnSpMkLst>
        </pc:cxnChg>
        <pc:cxnChg chg="add del">
          <ac:chgData name="Vincent Yiu" userId="S::vincent.yiu@enfinity.com.hk::ae891aff-2d76-4f4c-aa48-5be9c9266d81" providerId="AD" clId="Web-{FB9B41C3-EE2C-F621-1258-484C19A4E717}" dt="2022-08-03T09:27:29.188" v="142"/>
          <ac:cxnSpMkLst>
            <pc:docMk/>
            <pc:sldMk cId="2723859063" sldId="265"/>
            <ac:cxnSpMk id="29" creationId="{7E7C77BC-7138-40B1-A15B-20F57A494629}"/>
          </ac:cxnSpMkLst>
        </pc:cxnChg>
        <pc:cxnChg chg="add">
          <ac:chgData name="Vincent Yiu" userId="S::vincent.yiu@enfinity.com.hk::ae891aff-2d76-4f4c-aa48-5be9c9266d81" providerId="AD" clId="Web-{FB9B41C3-EE2C-F621-1258-484C19A4E717}" dt="2022-08-03T09:27:29.188" v="143"/>
          <ac:cxnSpMkLst>
            <pc:docMk/>
            <pc:sldMk cId="2723859063" sldId="265"/>
            <ac:cxnSpMk id="32" creationId="{7E7C77BC-7138-40B1-A15B-20F57A494629}"/>
          </ac:cxnSpMkLst>
        </pc:cxnChg>
        <pc:cxnChg chg="add">
          <ac:chgData name="Vincent Yiu" userId="S::vincent.yiu@enfinity.com.hk::ae891aff-2d76-4f4c-aa48-5be9c9266d81" providerId="AD" clId="Web-{FB9B41C3-EE2C-F621-1258-484C19A4E717}" dt="2022-08-03T09:27:29.188" v="143"/>
          <ac:cxnSpMkLst>
            <pc:docMk/>
            <pc:sldMk cId="2723859063" sldId="265"/>
            <ac:cxnSpMk id="33" creationId="{DB146403-F3D6-484B-B2ED-97F9565D0370}"/>
          </ac:cxnSpMkLst>
        </pc:cxnChg>
      </pc:sldChg>
      <pc:sldChg chg="addSp delSp modSp new mod setBg setClrOvrMap">
        <pc:chgData name="Vincent Yiu" userId="S::vincent.yiu@enfinity.com.hk::ae891aff-2d76-4f4c-aa48-5be9c9266d81" providerId="AD" clId="Web-{FB9B41C3-EE2C-F621-1258-484C19A4E717}" dt="2022-08-03T04:16:05.840" v="61" actId="14100"/>
        <pc:sldMkLst>
          <pc:docMk/>
          <pc:sldMk cId="438830723" sldId="266"/>
        </pc:sldMkLst>
        <pc:spChg chg="add del mod">
          <ac:chgData name="Vincent Yiu" userId="S::vincent.yiu@enfinity.com.hk::ae891aff-2d76-4f4c-aa48-5be9c9266d81" providerId="AD" clId="Web-{FB9B41C3-EE2C-F621-1258-484C19A4E717}" dt="2022-08-03T04:16:01.340" v="60"/>
          <ac:spMkLst>
            <pc:docMk/>
            <pc:sldMk cId="438830723" sldId="266"/>
            <ac:spMk id="2" creationId="{52F5D4AB-41B3-9165-AFCD-8272018865D1}"/>
          </ac:spMkLst>
        </pc:spChg>
        <pc:spChg chg="del">
          <ac:chgData name="Vincent Yiu" userId="S::vincent.yiu@enfinity.com.hk::ae891aff-2d76-4f4c-aa48-5be9c9266d81" providerId="AD" clId="Web-{FB9B41C3-EE2C-F621-1258-484C19A4E717}" dt="2022-08-03T04:10:53.770" v="6"/>
          <ac:spMkLst>
            <pc:docMk/>
            <pc:sldMk cId="438830723" sldId="266"/>
            <ac:spMk id="3" creationId="{1E24B7BC-9E80-4894-254A-5973D8C3C9C6}"/>
          </ac:spMkLst>
        </pc:spChg>
        <pc:spChg chg="add del mod">
          <ac:chgData name="Vincent Yiu" userId="S::vincent.yiu@enfinity.com.hk::ae891aff-2d76-4f4c-aa48-5be9c9266d81" providerId="AD" clId="Web-{FB9B41C3-EE2C-F621-1258-484C19A4E717}" dt="2022-08-03T04:13:52.383" v="36"/>
          <ac:spMkLst>
            <pc:docMk/>
            <pc:sldMk cId="438830723" sldId="266"/>
            <ac:spMk id="7" creationId="{2E2B264F-BDA8-7D9F-83B8-A114D36A5CC4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1:47.709" v="9"/>
          <ac:spMkLst>
            <pc:docMk/>
            <pc:sldMk cId="438830723" sldId="266"/>
            <ac:spMk id="8" creationId="{28EC49C9-D0CA-B3E7-5C1E-8A6A01132EEA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1:57.568" v="13"/>
          <ac:spMkLst>
            <pc:docMk/>
            <pc:sldMk cId="438830723" sldId="266"/>
            <ac:spMk id="9" creationId="{F3060C83-F051-4F0E-ABAD-AA0DFC48B218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1:47.709" v="9"/>
          <ac:spMkLst>
            <pc:docMk/>
            <pc:sldMk cId="438830723" sldId="266"/>
            <ac:spMk id="11" creationId="{3AFE8227-C443-417B-BA91-520EB1EF4559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4:08.040" v="38"/>
          <ac:spMkLst>
            <pc:docMk/>
            <pc:sldMk cId="438830723" sldId="266"/>
            <ac:spMk id="12" creationId="{CF62D2A7-8207-488C-9F46-316BA81A16C8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1:47.709" v="9"/>
          <ac:spMkLst>
            <pc:docMk/>
            <pc:sldMk cId="438830723" sldId="266"/>
            <ac:spMk id="13" creationId="{907741FC-B544-4A6E-B831-6789D042333D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4:08.040" v="38"/>
          <ac:spMkLst>
            <pc:docMk/>
            <pc:sldMk cId="438830723" sldId="266"/>
            <ac:spMk id="14" creationId="{6D546D9A-5262-7449-C0CD-26206DA7BCA3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1:47.709" v="9"/>
          <ac:spMkLst>
            <pc:docMk/>
            <pc:sldMk cId="438830723" sldId="266"/>
            <ac:spMk id="15" creationId="{3F0BE7ED-7814-4273-B18A-F26CC0380380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4:31.744" v="40"/>
          <ac:spMkLst>
            <pc:docMk/>
            <pc:sldMk cId="438830723" sldId="266"/>
            <ac:spMk id="16" creationId="{201CC55D-ED54-4C5C-95E6-10947BD1103B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1:55.193" v="11"/>
          <ac:spMkLst>
            <pc:docMk/>
            <pc:sldMk cId="438830723" sldId="266"/>
            <ac:spMk id="17" creationId="{740D8E28-91B5-42B0-9D6C-B777D8AD90C2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1:55.193" v="11"/>
          <ac:spMkLst>
            <pc:docMk/>
            <pc:sldMk cId="438830723" sldId="266"/>
            <ac:spMk id="18" creationId="{35F0E358-1E49-4920-80D8-C3D138708838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1:55.193" v="11"/>
          <ac:spMkLst>
            <pc:docMk/>
            <pc:sldMk cId="438830723" sldId="266"/>
            <ac:spMk id="19" creationId="{E2D2362D-7010-4036-B9CA-03DFC8EB3B01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1:55.193" v="11"/>
          <ac:spMkLst>
            <pc:docMk/>
            <pc:sldMk cId="438830723" sldId="266"/>
            <ac:spMk id="20" creationId="{DC85BF5E-2BD6-4E5B-8EA3-420B45BB03FA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1:55.193" v="11"/>
          <ac:spMkLst>
            <pc:docMk/>
            <pc:sldMk cId="438830723" sldId="266"/>
            <ac:spMk id="21" creationId="{F4103C65-EE45-BF1F-6734-3364C71186D6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1:57.568" v="13"/>
          <ac:spMkLst>
            <pc:docMk/>
            <pc:sldMk cId="438830723" sldId="266"/>
            <ac:spMk id="23" creationId="{83C98ABE-055B-441F-B07E-44F97F083C39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1:57.568" v="13"/>
          <ac:spMkLst>
            <pc:docMk/>
            <pc:sldMk cId="438830723" sldId="266"/>
            <ac:spMk id="24" creationId="{29FDB030-9B49-4CED-8CCD-4D99382388AC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1:57.568" v="13"/>
          <ac:spMkLst>
            <pc:docMk/>
            <pc:sldMk cId="438830723" sldId="266"/>
            <ac:spMk id="25" creationId="{3783CA14-24A1-485C-8B30-D6A5D87987AD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1:57.568" v="13"/>
          <ac:spMkLst>
            <pc:docMk/>
            <pc:sldMk cId="438830723" sldId="266"/>
            <ac:spMk id="26" creationId="{9A97C86A-04D6-40F7-AE84-31AB43E6A846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1:57.568" v="13"/>
          <ac:spMkLst>
            <pc:docMk/>
            <pc:sldMk cId="438830723" sldId="266"/>
            <ac:spMk id="27" creationId="{FF9F2414-84E8-453E-B1F3-389FDE8192D9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1:57.568" v="13"/>
          <ac:spMkLst>
            <pc:docMk/>
            <pc:sldMk cId="438830723" sldId="266"/>
            <ac:spMk id="28" creationId="{3ECA69A1-7536-43AC-85EF-C7106179F5ED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2:00.053" v="15"/>
          <ac:spMkLst>
            <pc:docMk/>
            <pc:sldMk cId="438830723" sldId="266"/>
            <ac:spMk id="30" creationId="{0B761509-3B9A-49A6-A84B-C3D86811697D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2:00.053" v="15"/>
          <ac:spMkLst>
            <pc:docMk/>
            <pc:sldMk cId="438830723" sldId="266"/>
            <ac:spMk id="31" creationId="{91DE43FD-EB47-414A-B0AB-169B0FFFA527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4:31.744" v="40"/>
          <ac:spMkLst>
            <pc:docMk/>
            <pc:sldMk cId="438830723" sldId="266"/>
            <ac:spMk id="34" creationId="{3873B707-463F-40B0-8227-E8CC6C67EB25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2:03.896" v="17"/>
          <ac:spMkLst>
            <pc:docMk/>
            <pc:sldMk cId="438830723" sldId="266"/>
            <ac:spMk id="35" creationId="{B649E800-A5C8-49A0-A453-ED537DA3156A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2:03.896" v="17"/>
          <ac:spMkLst>
            <pc:docMk/>
            <pc:sldMk cId="438830723" sldId="266"/>
            <ac:spMk id="36" creationId="{8BA67DD7-B75D-4A30-90A4-EEA9F64AF11B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4:31.744" v="40"/>
          <ac:spMkLst>
            <pc:docMk/>
            <pc:sldMk cId="438830723" sldId="266"/>
            <ac:spMk id="38" creationId="{8AE67187-2160-5990-8A52-E864DBA64758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4:31.744" v="40"/>
          <ac:spMkLst>
            <pc:docMk/>
            <pc:sldMk cId="438830723" sldId="266"/>
            <ac:spMk id="39" creationId="{C13237C8-E62C-4F0D-A318-BD6FB6C2D138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3:23.477" v="29"/>
          <ac:spMkLst>
            <pc:docMk/>
            <pc:sldMk cId="438830723" sldId="266"/>
            <ac:spMk id="40" creationId="{3AFE8227-C443-417B-BA91-520EB1EF4559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3:23.477" v="29"/>
          <ac:spMkLst>
            <pc:docMk/>
            <pc:sldMk cId="438830723" sldId="266"/>
            <ac:spMk id="41" creationId="{28EC49C9-D0CA-B3E7-5C1E-8A6A01132EEA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3:23.477" v="29"/>
          <ac:spMkLst>
            <pc:docMk/>
            <pc:sldMk cId="438830723" sldId="266"/>
            <ac:spMk id="42" creationId="{907741FC-B544-4A6E-B831-6789D042333D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3:23.477" v="29"/>
          <ac:spMkLst>
            <pc:docMk/>
            <pc:sldMk cId="438830723" sldId="266"/>
            <ac:spMk id="43" creationId="{3F0BE7ED-7814-4273-B18A-F26CC0380380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4:31.744" v="40"/>
          <ac:spMkLst>
            <pc:docMk/>
            <pc:sldMk cId="438830723" sldId="266"/>
            <ac:spMk id="44" creationId="{19C9EAEA-39D0-4B0E-A0EB-51E7B26740B1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4:34.134" v="42"/>
          <ac:spMkLst>
            <pc:docMk/>
            <pc:sldMk cId="438830723" sldId="266"/>
            <ac:spMk id="46" creationId="{6EFC920F-B85A-4068-BD93-41064EDE93D3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2:37.616" v="22"/>
          <ac:spMkLst>
            <pc:docMk/>
            <pc:sldMk cId="438830723" sldId="266"/>
            <ac:spMk id="47" creationId="{78402D24-B291-1291-7BB1-4027AD1CB554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2:37.616" v="22"/>
          <ac:spMkLst>
            <pc:docMk/>
            <pc:sldMk cId="438830723" sldId="266"/>
            <ac:spMk id="50" creationId="{35F0E358-1E49-4920-80D8-C3D138708838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2:37.616" v="22"/>
          <ac:spMkLst>
            <pc:docMk/>
            <pc:sldMk cId="438830723" sldId="266"/>
            <ac:spMk id="52" creationId="{E2D2362D-7010-4036-B9CA-03DFC8EB3B01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4:34.134" v="42"/>
          <ac:spMkLst>
            <pc:docMk/>
            <pc:sldMk cId="438830723" sldId="266"/>
            <ac:spMk id="53" creationId="{CBC4F608-B4B8-48C3-9572-C0F061B1CD99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2:37.616" v="22"/>
          <ac:spMkLst>
            <pc:docMk/>
            <pc:sldMk cId="438830723" sldId="266"/>
            <ac:spMk id="54" creationId="{DC85BF5E-2BD6-4E5B-8EA3-420B45BB03FA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4:34.134" v="42"/>
          <ac:spMkLst>
            <pc:docMk/>
            <pc:sldMk cId="438830723" sldId="266"/>
            <ac:spMk id="55" creationId="{1382A32C-5B0C-4B1C-A074-76C6DBCC9F87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2:37.616" v="22"/>
          <ac:spMkLst>
            <pc:docMk/>
            <pc:sldMk cId="438830723" sldId="266"/>
            <ac:spMk id="56" creationId="{740D8E28-91B5-42B0-9D6C-B777D8AD90C2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4:34.134" v="42"/>
          <ac:spMkLst>
            <pc:docMk/>
            <pc:sldMk cId="438830723" sldId="266"/>
            <ac:spMk id="57" creationId="{6F5217B0-4F87-A649-8BEE-1E446B5C3AF0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2:41.413" v="24"/>
          <ac:spMkLst>
            <pc:docMk/>
            <pc:sldMk cId="438830723" sldId="266"/>
            <ac:spMk id="58" creationId="{AC85A7C8-8BF0-24C9-1F5E-80F302691199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4:36.447" v="44"/>
          <ac:spMkLst>
            <pc:docMk/>
            <pc:sldMk cId="438830723" sldId="266"/>
            <ac:spMk id="59" creationId="{22587ECF-85E9-4393-9D87-8EB6F3F6C208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3:17.898" v="26"/>
          <ac:spMkLst>
            <pc:docMk/>
            <pc:sldMk cId="438830723" sldId="266"/>
            <ac:spMk id="60" creationId="{19C9EAEA-39D0-4B0E-A0EB-51E7B26740B1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3:17.898" v="26"/>
          <ac:spMkLst>
            <pc:docMk/>
            <pc:sldMk cId="438830723" sldId="266"/>
            <ac:spMk id="61" creationId="{201CC55D-ED54-4C5C-95E6-10947BD1103B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4:36.447" v="44"/>
          <ac:spMkLst>
            <pc:docMk/>
            <pc:sldMk cId="438830723" sldId="266"/>
            <ac:spMk id="63" creationId="{BCD431A7-9662-D573-3B18-BBA815B9F3CC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3:17.898" v="26"/>
          <ac:spMkLst>
            <pc:docMk/>
            <pc:sldMk cId="438830723" sldId="266"/>
            <ac:spMk id="64" creationId="{3873B707-463F-40B0-8227-E8CC6C67EB25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3:17.898" v="26"/>
          <ac:spMkLst>
            <pc:docMk/>
            <pc:sldMk cId="438830723" sldId="266"/>
            <ac:spMk id="65" creationId="{EEE8A84F-A671-77E2-AA0F-C535F2792118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3:17.898" v="26"/>
          <ac:spMkLst>
            <pc:docMk/>
            <pc:sldMk cId="438830723" sldId="266"/>
            <ac:spMk id="66" creationId="{C13237C8-E62C-4F0D-A318-BD6FB6C2D138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4:43.088" v="47"/>
          <ac:spMkLst>
            <pc:docMk/>
            <pc:sldMk cId="438830723" sldId="266"/>
            <ac:spMk id="67" creationId="{5C8908E2-EE49-44D2-9428-A28D2312A8D5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4:43.088" v="47"/>
          <ac:spMkLst>
            <pc:docMk/>
            <pc:sldMk cId="438830723" sldId="266"/>
            <ac:spMk id="71" creationId="{02114E49-C077-4083-B5C1-6A6E70F4D91F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4:43.088" v="47"/>
          <ac:spMkLst>
            <pc:docMk/>
            <pc:sldMk cId="438830723" sldId="266"/>
            <ac:spMk id="72" creationId="{ED888B23-07FA-482A-96DF-47E31AF1A603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4:40.135" v="46"/>
          <ac:spMkLst>
            <pc:docMk/>
            <pc:sldMk cId="438830723" sldId="266"/>
            <ac:spMk id="73" creationId="{717A3D8D-5BF6-5F05-951E-A4E72A10524F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6:01.340" v="60"/>
          <ac:spMkLst>
            <pc:docMk/>
            <pc:sldMk cId="438830723" sldId="266"/>
            <ac:spMk id="77" creationId="{50CEED20-A22C-4FC3-BC0E-F4FE53FDEB97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6:01.340" v="60"/>
          <ac:spMkLst>
            <pc:docMk/>
            <pc:sldMk cId="438830723" sldId="266"/>
            <ac:spMk id="84" creationId="{19C9EAEA-39D0-4B0E-A0EB-51E7B26740B1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6:01.340" v="60"/>
          <ac:spMkLst>
            <pc:docMk/>
            <pc:sldMk cId="438830723" sldId="266"/>
            <ac:spMk id="86" creationId="{3873B707-463F-40B0-8227-E8CC6C67EB25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5:40.542" v="55"/>
          <ac:spMkLst>
            <pc:docMk/>
            <pc:sldMk cId="438830723" sldId="266"/>
            <ac:spMk id="91" creationId="{6753252F-4873-4F63-801D-CC719279A7D5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5:40.542" v="55"/>
          <ac:spMkLst>
            <pc:docMk/>
            <pc:sldMk cId="438830723" sldId="266"/>
            <ac:spMk id="93" creationId="{047C8CCB-F95D-4249-92DD-651249D3535A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5:52.574" v="57"/>
          <ac:spMkLst>
            <pc:docMk/>
            <pc:sldMk cId="438830723" sldId="266"/>
            <ac:spMk id="95" creationId="{D4771268-CB57-404A-9271-370EB28F6090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6:01.324" v="59"/>
          <ac:spMkLst>
            <pc:docMk/>
            <pc:sldMk cId="438830723" sldId="266"/>
            <ac:spMk id="97" creationId="{16C5FA50-8D52-4617-AF91-5C7B1C8352F1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4:16:01.324" v="59"/>
          <ac:spMkLst>
            <pc:docMk/>
            <pc:sldMk cId="438830723" sldId="266"/>
            <ac:spMk id="98" creationId="{E223798C-12AD-4B0C-A50C-D676347D67CF}"/>
          </ac:spMkLst>
        </pc:spChg>
        <pc:spChg chg="add">
          <ac:chgData name="Vincent Yiu" userId="S::vincent.yiu@enfinity.com.hk::ae891aff-2d76-4f4c-aa48-5be9c9266d81" providerId="AD" clId="Web-{FB9B41C3-EE2C-F621-1258-484C19A4E717}" dt="2022-08-03T04:16:01.340" v="60"/>
          <ac:spMkLst>
            <pc:docMk/>
            <pc:sldMk cId="438830723" sldId="266"/>
            <ac:spMk id="100" creationId="{B7BD7FCF-A254-4A97-A15C-319B67622677}"/>
          </ac:spMkLst>
        </pc:spChg>
        <pc:spChg chg="add">
          <ac:chgData name="Vincent Yiu" userId="S::vincent.yiu@enfinity.com.hk::ae891aff-2d76-4f4c-aa48-5be9c9266d81" providerId="AD" clId="Web-{FB9B41C3-EE2C-F621-1258-484C19A4E717}" dt="2022-08-03T04:16:01.340" v="60"/>
          <ac:spMkLst>
            <pc:docMk/>
            <pc:sldMk cId="438830723" sldId="266"/>
            <ac:spMk id="101" creationId="{52FFAF72-6204-4676-9C6F-9A4CC4D91805}"/>
          </ac:spMkLst>
        </pc:spChg>
        <pc:grpChg chg="add del">
          <ac:chgData name="Vincent Yiu" userId="S::vincent.yiu@enfinity.com.hk::ae891aff-2d76-4f4c-aa48-5be9c9266d81" providerId="AD" clId="Web-{FB9B41C3-EE2C-F621-1258-484C19A4E717}" dt="2022-08-03T04:14:31.744" v="40"/>
          <ac:grpSpMkLst>
            <pc:docMk/>
            <pc:sldMk cId="438830723" sldId="266"/>
            <ac:grpSpMk id="22" creationId="{1DE889C7-FAD6-4397-98E2-05D503484459}"/>
          </ac:grpSpMkLst>
        </pc:grpChg>
        <pc:grpChg chg="add del">
          <ac:chgData name="Vincent Yiu" userId="S::vincent.yiu@enfinity.com.hk::ae891aff-2d76-4f4c-aa48-5be9c9266d81" providerId="AD" clId="Web-{FB9B41C3-EE2C-F621-1258-484C19A4E717}" dt="2022-08-03T04:12:00.053" v="15"/>
          <ac:grpSpMkLst>
            <pc:docMk/>
            <pc:sldMk cId="438830723" sldId="266"/>
            <ac:grpSpMk id="32" creationId="{58495BCC-CE77-4CC2-952E-846F41119FD5}"/>
          </ac:grpSpMkLst>
        </pc:grpChg>
        <pc:grpChg chg="add del">
          <ac:chgData name="Vincent Yiu" userId="S::vincent.yiu@enfinity.com.hk::ae891aff-2d76-4f4c-aa48-5be9c9266d81" providerId="AD" clId="Web-{FB9B41C3-EE2C-F621-1258-484C19A4E717}" dt="2022-08-03T04:12:03.896" v="17"/>
          <ac:grpSpMkLst>
            <pc:docMk/>
            <pc:sldMk cId="438830723" sldId="266"/>
            <ac:grpSpMk id="37" creationId="{E8C5FC48-0A3C-4D6D-A0D5-EEE93213DBBE}"/>
          </ac:grpSpMkLst>
        </pc:grpChg>
        <pc:grpChg chg="add del">
          <ac:chgData name="Vincent Yiu" userId="S::vincent.yiu@enfinity.com.hk::ae891aff-2d76-4f4c-aa48-5be9c9266d81" providerId="AD" clId="Web-{FB9B41C3-EE2C-F621-1258-484C19A4E717}" dt="2022-08-03T04:14:34.134" v="42"/>
          <ac:grpSpMkLst>
            <pc:docMk/>
            <pc:sldMk cId="438830723" sldId="266"/>
            <ac:grpSpMk id="48" creationId="{1C559108-BBAE-426C-8564-051D2BA6DDC8}"/>
          </ac:grpSpMkLst>
        </pc:grpChg>
        <pc:grpChg chg="add del">
          <ac:chgData name="Vincent Yiu" userId="S::vincent.yiu@enfinity.com.hk::ae891aff-2d76-4f4c-aa48-5be9c9266d81" providerId="AD" clId="Web-{FB9B41C3-EE2C-F621-1258-484C19A4E717}" dt="2022-08-03T04:13:17.898" v="26"/>
          <ac:grpSpMkLst>
            <pc:docMk/>
            <pc:sldMk cId="438830723" sldId="266"/>
            <ac:grpSpMk id="62" creationId="{1DE889C7-FAD6-4397-98E2-05D503484459}"/>
          </ac:grpSpMkLst>
        </pc:grpChg>
        <pc:grpChg chg="add del">
          <ac:chgData name="Vincent Yiu" userId="S::vincent.yiu@enfinity.com.hk::ae891aff-2d76-4f4c-aa48-5be9c9266d81" providerId="AD" clId="Web-{FB9B41C3-EE2C-F621-1258-484C19A4E717}" dt="2022-08-03T04:14:43.088" v="47"/>
          <ac:grpSpMkLst>
            <pc:docMk/>
            <pc:sldMk cId="438830723" sldId="266"/>
            <ac:grpSpMk id="68" creationId="{D8C3AFD7-4CCE-484E-84C6-80FB3E3E2093}"/>
          </ac:grpSpMkLst>
        </pc:grpChg>
        <pc:grpChg chg="add del">
          <ac:chgData name="Vincent Yiu" userId="S::vincent.yiu@enfinity.com.hk::ae891aff-2d76-4f4c-aa48-5be9c9266d81" providerId="AD" clId="Web-{FB9B41C3-EE2C-F621-1258-484C19A4E717}" dt="2022-08-03T04:16:01.340" v="60"/>
          <ac:grpSpMkLst>
            <pc:docMk/>
            <pc:sldMk cId="438830723" sldId="266"/>
            <ac:grpSpMk id="79" creationId="{032D8612-31EB-44CF-A1D0-14FD4C705424}"/>
          </ac:grpSpMkLst>
        </pc:grpChg>
        <pc:picChg chg="add del mod ord">
          <ac:chgData name="Vincent Yiu" userId="S::vincent.yiu@enfinity.com.hk::ae891aff-2d76-4f4c-aa48-5be9c9266d81" providerId="AD" clId="Web-{FB9B41C3-EE2C-F621-1258-484C19A4E717}" dt="2022-08-03T04:13:46.961" v="35"/>
          <ac:picMkLst>
            <pc:docMk/>
            <pc:sldMk cId="438830723" sldId="266"/>
            <ac:picMk id="4" creationId="{CB59FD52-D055-1B52-A5D5-E24614308401}"/>
          </ac:picMkLst>
        </pc:picChg>
        <pc:picChg chg="add del mod ord">
          <ac:chgData name="Vincent Yiu" userId="S::vincent.yiu@enfinity.com.hk::ae891aff-2d76-4f4c-aa48-5be9c9266d81" providerId="AD" clId="Web-{FB9B41C3-EE2C-F621-1258-484C19A4E717}" dt="2022-08-03T04:13:20.289" v="27"/>
          <ac:picMkLst>
            <pc:docMk/>
            <pc:sldMk cId="438830723" sldId="266"/>
            <ac:picMk id="5" creationId="{64340400-4958-69EE-2541-E84AB7D5447A}"/>
          </ac:picMkLst>
        </pc:picChg>
        <pc:picChg chg="add mod ord modCrop">
          <ac:chgData name="Vincent Yiu" userId="S::vincent.yiu@enfinity.com.hk::ae891aff-2d76-4f4c-aa48-5be9c9266d81" providerId="AD" clId="Web-{FB9B41C3-EE2C-F621-1258-484C19A4E717}" dt="2022-08-03T04:16:05.840" v="61" actId="14100"/>
          <ac:picMkLst>
            <pc:docMk/>
            <pc:sldMk cId="438830723" sldId="266"/>
            <ac:picMk id="10" creationId="{D78F5165-6053-0EBB-CFE6-E631DA10F84D}"/>
          </ac:picMkLst>
        </pc:picChg>
      </pc:sldChg>
      <pc:sldChg chg="addSp delSp modSp new mod setBg">
        <pc:chgData name="Vincent Yiu" userId="S::vincent.yiu@enfinity.com.hk::ae891aff-2d76-4f4c-aa48-5be9c9266d81" providerId="AD" clId="Web-{FB9B41C3-EE2C-F621-1258-484C19A4E717}" dt="2022-08-03T09:08:52.806" v="93"/>
        <pc:sldMkLst>
          <pc:docMk/>
          <pc:sldMk cId="875488886" sldId="267"/>
        </pc:sldMkLst>
        <pc:spChg chg="mod ord">
          <ac:chgData name="Vincent Yiu" userId="S::vincent.yiu@enfinity.com.hk::ae891aff-2d76-4f4c-aa48-5be9c9266d81" providerId="AD" clId="Web-{FB9B41C3-EE2C-F621-1258-484C19A4E717}" dt="2022-08-03T09:08:52.806" v="93"/>
          <ac:spMkLst>
            <pc:docMk/>
            <pc:sldMk cId="875488886" sldId="267"/>
            <ac:spMk id="2" creationId="{5AFA19EB-39AF-B9F2-7E61-C11F407171B1}"/>
          </ac:spMkLst>
        </pc:spChg>
        <pc:spChg chg="del">
          <ac:chgData name="Vincent Yiu" userId="S::vincent.yiu@enfinity.com.hk::ae891aff-2d76-4f4c-aa48-5be9c9266d81" providerId="AD" clId="Web-{FB9B41C3-EE2C-F621-1258-484C19A4E717}" dt="2022-08-03T08:49:36.767" v="69"/>
          <ac:spMkLst>
            <pc:docMk/>
            <pc:sldMk cId="875488886" sldId="267"/>
            <ac:spMk id="3" creationId="{2027B950-368D-F62A-40F5-7B95FCB25A5C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05:46.722" v="74"/>
          <ac:spMkLst>
            <pc:docMk/>
            <pc:sldMk cId="875488886" sldId="267"/>
            <ac:spMk id="9" creationId="{7F486B3E-E9CB-7F7C-9F55-BE0685A45113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05:29.252" v="72"/>
          <ac:spMkLst>
            <pc:docMk/>
            <pc:sldMk cId="875488886" sldId="267"/>
            <ac:spMk id="10" creationId="{2151139A-886F-4B97-8815-729AD3831BBD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05:29.252" v="72"/>
          <ac:spMkLst>
            <pc:docMk/>
            <pc:sldMk cId="875488886" sldId="267"/>
            <ac:spMk id="12" creationId="{AB5E08C4-8CDD-4623-A5B8-E998C6DEE3B7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05:29.252" v="72"/>
          <ac:spMkLst>
            <pc:docMk/>
            <pc:sldMk cId="875488886" sldId="267"/>
            <ac:spMk id="14" creationId="{15F33878-D502-4FFA-8ACE-F2AECDB2A23F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05:29.252" v="72"/>
          <ac:spMkLst>
            <pc:docMk/>
            <pc:sldMk cId="875488886" sldId="267"/>
            <ac:spMk id="16" creationId="{D3539FEE-81D3-4406-802E-60B20B16F4F6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05:29.252" v="72"/>
          <ac:spMkLst>
            <pc:docMk/>
            <pc:sldMk cId="875488886" sldId="267"/>
            <ac:spMk id="18" creationId="{DC701763-729E-462F-A5A8-E0DEFEB1E2E4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05:46.722" v="74"/>
          <ac:spMkLst>
            <pc:docMk/>
            <pc:sldMk cId="875488886" sldId="267"/>
            <ac:spMk id="20" creationId="{99F1FFA9-D672-408C-9220-ADEEC6ABDD09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06:02.660" v="76"/>
          <ac:spMkLst>
            <pc:docMk/>
            <pc:sldMk cId="875488886" sldId="267"/>
            <ac:spMk id="22" creationId="{70BDD0CE-06A4-404B-8A13-580229C1C923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06:02.660" v="76"/>
          <ac:spMkLst>
            <pc:docMk/>
            <pc:sldMk cId="875488886" sldId="267"/>
            <ac:spMk id="23" creationId="{EE9899FA-8881-472C-AA59-D08A89CA8AEF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06:02.660" v="76"/>
          <ac:spMkLst>
            <pc:docMk/>
            <pc:sldMk cId="875488886" sldId="267"/>
            <ac:spMk id="24" creationId="{080B7D90-3DF1-4514-B26D-616BE35553C9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06:39.927" v="87"/>
          <ac:spMkLst>
            <pc:docMk/>
            <pc:sldMk cId="875488886" sldId="267"/>
            <ac:spMk id="26" creationId="{022BDE4A-8A20-4A69-9C5A-581C82036A4D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06:28.114" v="80"/>
          <ac:spMkLst>
            <pc:docMk/>
            <pc:sldMk cId="875488886" sldId="267"/>
            <ac:spMk id="30" creationId="{54DE7D93-5318-F8C6-E894-19A985D2AE8E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06:35.239" v="82"/>
          <ac:spMkLst>
            <pc:docMk/>
            <pc:sldMk cId="875488886" sldId="267"/>
            <ac:spMk id="31" creationId="{96918796-2918-40D6-BE3A-4600C47FCD42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06:28.114" v="80"/>
          <ac:spMkLst>
            <pc:docMk/>
            <pc:sldMk cId="875488886" sldId="267"/>
            <ac:spMk id="33" creationId="{B430338F-E2FD-4573-B0B7-E2EB12CC9241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06:37.598" v="84"/>
          <ac:spMkLst>
            <pc:docMk/>
            <pc:sldMk cId="875488886" sldId="267"/>
            <ac:spMk id="34" creationId="{022BDE4A-8A20-4A69-9C5A-581C82036A4D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06:28.114" v="80"/>
          <ac:spMkLst>
            <pc:docMk/>
            <pc:sldMk cId="875488886" sldId="267"/>
            <ac:spMk id="35" creationId="{95C8260E-968F-44E8-A823-ABB431311926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06:39.927" v="86"/>
          <ac:spMkLst>
            <pc:docMk/>
            <pc:sldMk cId="875488886" sldId="267"/>
            <ac:spMk id="36" creationId="{823AC064-BC96-4F32-8AE1-B2FD38754823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06:28.114" v="80"/>
          <ac:spMkLst>
            <pc:docMk/>
            <pc:sldMk cId="875488886" sldId="267"/>
            <ac:spMk id="37" creationId="{2C1BBA94-3F40-40AA-8BB9-E69E25E537C1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06:28.114" v="80"/>
          <ac:spMkLst>
            <pc:docMk/>
            <pc:sldMk cId="875488886" sldId="267"/>
            <ac:spMk id="39" creationId="{FE43805F-24A6-46A4-B19B-54F28347355C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08:52.806" v="93"/>
          <ac:spMkLst>
            <pc:docMk/>
            <pc:sldMk cId="875488886" sldId="267"/>
            <ac:spMk id="42" creationId="{96918796-2918-40D6-BE3A-4600C47FCD42}"/>
          </ac:spMkLst>
        </pc:spChg>
        <pc:spChg chg="add">
          <ac:chgData name="Vincent Yiu" userId="S::vincent.yiu@enfinity.com.hk::ae891aff-2d76-4f4c-aa48-5be9c9266d81" providerId="AD" clId="Web-{FB9B41C3-EE2C-F621-1258-484C19A4E717}" dt="2022-08-03T09:08:52.806" v="93"/>
          <ac:spMkLst>
            <pc:docMk/>
            <pc:sldMk cId="875488886" sldId="267"/>
            <ac:spMk id="47" creationId="{823AC064-BC96-4F32-8AE1-B2FD38754823}"/>
          </ac:spMkLst>
        </pc:spChg>
        <pc:picChg chg="add mod ord">
          <ac:chgData name="Vincent Yiu" userId="S::vincent.yiu@enfinity.com.hk::ae891aff-2d76-4f4c-aa48-5be9c9266d81" providerId="AD" clId="Web-{FB9B41C3-EE2C-F621-1258-484C19A4E717}" dt="2022-08-03T09:08:52.806" v="93"/>
          <ac:picMkLst>
            <pc:docMk/>
            <pc:sldMk cId="875488886" sldId="267"/>
            <ac:picMk id="4" creationId="{DB797102-9930-B75A-902C-DBFFD8750192}"/>
          </ac:picMkLst>
        </pc:picChg>
        <pc:picChg chg="add mod ord">
          <ac:chgData name="Vincent Yiu" userId="S::vincent.yiu@enfinity.com.hk::ae891aff-2d76-4f4c-aa48-5be9c9266d81" providerId="AD" clId="Web-{FB9B41C3-EE2C-F621-1258-484C19A4E717}" dt="2022-08-03T09:08:52.806" v="93"/>
          <ac:picMkLst>
            <pc:docMk/>
            <pc:sldMk cId="875488886" sldId="267"/>
            <ac:picMk id="5" creationId="{DEDE727B-8C37-8FE9-9D22-7CFEA0917D35}"/>
          </ac:picMkLst>
        </pc:picChg>
        <pc:cxnChg chg="add del">
          <ac:chgData name="Vincent Yiu" userId="S::vincent.yiu@enfinity.com.hk::ae891aff-2d76-4f4c-aa48-5be9c9266d81" providerId="AD" clId="Web-{FB9B41C3-EE2C-F621-1258-484C19A4E717}" dt="2022-08-03T09:06:39.927" v="86"/>
          <ac:cxnSpMkLst>
            <pc:docMk/>
            <pc:sldMk cId="875488886" sldId="267"/>
            <ac:cxnSpMk id="38" creationId="{7E7C77BC-7138-40B1-A15B-20F57A494629}"/>
          </ac:cxnSpMkLst>
        </pc:cxnChg>
        <pc:cxnChg chg="add del">
          <ac:chgData name="Vincent Yiu" userId="S::vincent.yiu@enfinity.com.hk::ae891aff-2d76-4f4c-aa48-5be9c9266d81" providerId="AD" clId="Web-{FB9B41C3-EE2C-F621-1258-484C19A4E717}" dt="2022-08-03T09:06:39.927" v="86"/>
          <ac:cxnSpMkLst>
            <pc:docMk/>
            <pc:sldMk cId="875488886" sldId="267"/>
            <ac:cxnSpMk id="40" creationId="{DB146403-F3D6-484B-B2ED-97F9565D0370}"/>
          </ac:cxnSpMkLst>
        </pc:cxnChg>
        <pc:cxnChg chg="add">
          <ac:chgData name="Vincent Yiu" userId="S::vincent.yiu@enfinity.com.hk::ae891aff-2d76-4f4c-aa48-5be9c9266d81" providerId="AD" clId="Web-{FB9B41C3-EE2C-F621-1258-484C19A4E717}" dt="2022-08-03T09:08:52.806" v="93"/>
          <ac:cxnSpMkLst>
            <pc:docMk/>
            <pc:sldMk cId="875488886" sldId="267"/>
            <ac:cxnSpMk id="49" creationId="{7E7C77BC-7138-40B1-A15B-20F57A494629}"/>
          </ac:cxnSpMkLst>
        </pc:cxnChg>
        <pc:cxnChg chg="add">
          <ac:chgData name="Vincent Yiu" userId="S::vincent.yiu@enfinity.com.hk::ae891aff-2d76-4f4c-aa48-5be9c9266d81" providerId="AD" clId="Web-{FB9B41C3-EE2C-F621-1258-484C19A4E717}" dt="2022-08-03T09:08:52.806" v="93"/>
          <ac:cxnSpMkLst>
            <pc:docMk/>
            <pc:sldMk cId="875488886" sldId="267"/>
            <ac:cxnSpMk id="51" creationId="{DB146403-F3D6-484B-B2ED-97F9565D0370}"/>
          </ac:cxnSpMkLst>
        </pc:cxnChg>
      </pc:sldChg>
      <pc:sldChg chg="addSp delSp modSp new mod setBg">
        <pc:chgData name="Vincent Yiu" userId="S::vincent.yiu@enfinity.com.hk::ae891aff-2d76-4f4c-aa48-5be9c9266d81" providerId="AD" clId="Web-{FB9B41C3-EE2C-F621-1258-484C19A4E717}" dt="2022-08-03T09:24:47.604" v="129"/>
        <pc:sldMkLst>
          <pc:docMk/>
          <pc:sldMk cId="683240365" sldId="268"/>
        </pc:sldMkLst>
        <pc:spChg chg="mod">
          <ac:chgData name="Vincent Yiu" userId="S::vincent.yiu@enfinity.com.hk::ae891aff-2d76-4f4c-aa48-5be9c9266d81" providerId="AD" clId="Web-{FB9B41C3-EE2C-F621-1258-484C19A4E717}" dt="2022-08-03T09:24:47.604" v="129"/>
          <ac:spMkLst>
            <pc:docMk/>
            <pc:sldMk cId="683240365" sldId="268"/>
            <ac:spMk id="2" creationId="{8F5F0A35-0475-7BB0-0B3E-E4ECB202C79B}"/>
          </ac:spMkLst>
        </pc:spChg>
        <pc:spChg chg="del">
          <ac:chgData name="Vincent Yiu" userId="S::vincent.yiu@enfinity.com.hk::ae891aff-2d76-4f4c-aa48-5be9c9266d81" providerId="AD" clId="Web-{FB9B41C3-EE2C-F621-1258-484C19A4E717}" dt="2022-08-03T09:15:32.726" v="97"/>
          <ac:spMkLst>
            <pc:docMk/>
            <pc:sldMk cId="683240365" sldId="268"/>
            <ac:spMk id="3" creationId="{452CBF7D-1627-29A6-E5AE-5670DE5A8521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24:03.259" v="128"/>
          <ac:spMkLst>
            <pc:docMk/>
            <pc:sldMk cId="683240365" sldId="268"/>
            <ac:spMk id="10" creationId="{147DCD9B-B853-9EA8-723C-6FCC0A33D08C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23:54.556" v="126"/>
          <ac:spMkLst>
            <pc:docMk/>
            <pc:sldMk cId="683240365" sldId="268"/>
            <ac:spMk id="11" creationId="{823AC064-BC96-4F32-8AE1-B2FD38754823}"/>
          </ac:spMkLst>
        </pc:spChg>
        <pc:spChg chg="add del">
          <ac:chgData name="Vincent Yiu" userId="S::vincent.yiu@enfinity.com.hk::ae891aff-2d76-4f4c-aa48-5be9c9266d81" providerId="AD" clId="Web-{FB9B41C3-EE2C-F621-1258-484C19A4E717}" dt="2022-08-03T09:24:47.604" v="129"/>
          <ac:spMkLst>
            <pc:docMk/>
            <pc:sldMk cId="683240365" sldId="268"/>
            <ac:spMk id="17" creationId="{5E52985E-2553-471E-82AA-5ED7A329890A}"/>
          </ac:spMkLst>
        </pc:spChg>
        <pc:spChg chg="add">
          <ac:chgData name="Vincent Yiu" userId="S::vincent.yiu@enfinity.com.hk::ae891aff-2d76-4f4c-aa48-5be9c9266d81" providerId="AD" clId="Web-{FB9B41C3-EE2C-F621-1258-484C19A4E717}" dt="2022-08-03T09:24:47.604" v="129"/>
          <ac:spMkLst>
            <pc:docMk/>
            <pc:sldMk cId="683240365" sldId="268"/>
            <ac:spMk id="23" creationId="{823AC064-BC96-4F32-8AE1-B2FD38754823}"/>
          </ac:spMkLst>
        </pc:spChg>
        <pc:picChg chg="add mod ord">
          <ac:chgData name="Vincent Yiu" userId="S::vincent.yiu@enfinity.com.hk::ae891aff-2d76-4f4c-aa48-5be9c9266d81" providerId="AD" clId="Web-{FB9B41C3-EE2C-F621-1258-484C19A4E717}" dt="2022-08-03T09:24:47.604" v="129"/>
          <ac:picMkLst>
            <pc:docMk/>
            <pc:sldMk cId="683240365" sldId="268"/>
            <ac:picMk id="4" creationId="{368BC46C-77B3-AE42-2700-8D3AD83B2978}"/>
          </ac:picMkLst>
        </pc:picChg>
        <pc:picChg chg="add del mod">
          <ac:chgData name="Vincent Yiu" userId="S::vincent.yiu@enfinity.com.hk::ae891aff-2d76-4f4c-aa48-5be9c9266d81" providerId="AD" clId="Web-{FB9B41C3-EE2C-F621-1258-484C19A4E717}" dt="2022-08-03T09:17:18.276" v="101"/>
          <ac:picMkLst>
            <pc:docMk/>
            <pc:sldMk cId="683240365" sldId="268"/>
            <ac:picMk id="5" creationId="{026EA64B-3A01-207C-90B7-0DDD163102D5}"/>
          </ac:picMkLst>
        </pc:picChg>
        <pc:picChg chg="add mod">
          <ac:chgData name="Vincent Yiu" userId="S::vincent.yiu@enfinity.com.hk::ae891aff-2d76-4f4c-aa48-5be9c9266d81" providerId="AD" clId="Web-{FB9B41C3-EE2C-F621-1258-484C19A4E717}" dt="2022-08-03T09:24:47.604" v="129"/>
          <ac:picMkLst>
            <pc:docMk/>
            <pc:sldMk cId="683240365" sldId="268"/>
            <ac:picMk id="6" creationId="{A9CDC797-45BD-8922-173B-30EA4B314315}"/>
          </ac:picMkLst>
        </pc:picChg>
        <pc:cxnChg chg="add del">
          <ac:chgData name="Vincent Yiu" userId="S::vincent.yiu@enfinity.com.hk::ae891aff-2d76-4f4c-aa48-5be9c9266d81" providerId="AD" clId="Web-{FB9B41C3-EE2C-F621-1258-484C19A4E717}" dt="2022-08-03T09:23:54.556" v="126"/>
          <ac:cxnSpMkLst>
            <pc:docMk/>
            <pc:sldMk cId="683240365" sldId="268"/>
            <ac:cxnSpMk id="13" creationId="{7E7C77BC-7138-40B1-A15B-20F57A494629}"/>
          </ac:cxnSpMkLst>
        </pc:cxnChg>
        <pc:cxnChg chg="add del">
          <ac:chgData name="Vincent Yiu" userId="S::vincent.yiu@enfinity.com.hk::ae891aff-2d76-4f4c-aa48-5be9c9266d81" providerId="AD" clId="Web-{FB9B41C3-EE2C-F621-1258-484C19A4E717}" dt="2022-08-03T09:23:54.556" v="126"/>
          <ac:cxnSpMkLst>
            <pc:docMk/>
            <pc:sldMk cId="683240365" sldId="268"/>
            <ac:cxnSpMk id="15" creationId="{DB146403-F3D6-484B-B2ED-97F9565D0370}"/>
          </ac:cxnSpMkLst>
        </pc:cxnChg>
        <pc:cxnChg chg="add del">
          <ac:chgData name="Vincent Yiu" userId="S::vincent.yiu@enfinity.com.hk::ae891aff-2d76-4f4c-aa48-5be9c9266d81" providerId="AD" clId="Web-{FB9B41C3-EE2C-F621-1258-484C19A4E717}" dt="2022-08-03T09:24:47.604" v="129"/>
          <ac:cxnSpMkLst>
            <pc:docMk/>
            <pc:sldMk cId="683240365" sldId="268"/>
            <ac:cxnSpMk id="18" creationId="{DAE3ABC6-4042-4293-A7DF-F01181363B7E}"/>
          </ac:cxnSpMkLst>
        </pc:cxnChg>
        <pc:cxnChg chg="add">
          <ac:chgData name="Vincent Yiu" userId="S::vincent.yiu@enfinity.com.hk::ae891aff-2d76-4f4c-aa48-5be9c9266d81" providerId="AD" clId="Web-{FB9B41C3-EE2C-F621-1258-484C19A4E717}" dt="2022-08-03T09:24:47.604" v="129"/>
          <ac:cxnSpMkLst>
            <pc:docMk/>
            <pc:sldMk cId="683240365" sldId="268"/>
            <ac:cxnSpMk id="25" creationId="{7E7C77BC-7138-40B1-A15B-20F57A494629}"/>
          </ac:cxnSpMkLst>
        </pc:cxnChg>
        <pc:cxnChg chg="add">
          <ac:chgData name="Vincent Yiu" userId="S::vincent.yiu@enfinity.com.hk::ae891aff-2d76-4f4c-aa48-5be9c9266d81" providerId="AD" clId="Web-{FB9B41C3-EE2C-F621-1258-484C19A4E717}" dt="2022-08-03T09:24:47.604" v="129"/>
          <ac:cxnSpMkLst>
            <pc:docMk/>
            <pc:sldMk cId="683240365" sldId="268"/>
            <ac:cxnSpMk id="27" creationId="{DB146403-F3D6-484B-B2ED-97F9565D0370}"/>
          </ac:cxnSpMkLst>
        </pc:cxnChg>
      </pc:sldChg>
      <pc:sldChg chg="addSp delSp modSp new mod setBg">
        <pc:chgData name="Vincent Yiu" userId="S::vincent.yiu@enfinity.com.hk::ae891aff-2d76-4f4c-aa48-5be9c9266d81" providerId="AD" clId="Web-{FB9B41C3-EE2C-F621-1258-484C19A4E717}" dt="2022-08-03T09:43:15.923" v="153"/>
        <pc:sldMkLst>
          <pc:docMk/>
          <pc:sldMk cId="595121606" sldId="269"/>
        </pc:sldMkLst>
        <pc:spChg chg="mod">
          <ac:chgData name="Vincent Yiu" userId="S::vincent.yiu@enfinity.com.hk::ae891aff-2d76-4f4c-aa48-5be9c9266d81" providerId="AD" clId="Web-{FB9B41C3-EE2C-F621-1258-484C19A4E717}" dt="2022-08-03T09:43:15.923" v="153"/>
          <ac:spMkLst>
            <pc:docMk/>
            <pc:sldMk cId="595121606" sldId="269"/>
            <ac:spMk id="2" creationId="{397FE069-D82D-83E5-DD51-D13AA83AB26E}"/>
          </ac:spMkLst>
        </pc:spChg>
        <pc:spChg chg="del">
          <ac:chgData name="Vincent Yiu" userId="S::vincent.yiu@enfinity.com.hk::ae891aff-2d76-4f4c-aa48-5be9c9266d81" providerId="AD" clId="Web-{FB9B41C3-EE2C-F621-1258-484C19A4E717}" dt="2022-08-03T09:38:24.741" v="151"/>
          <ac:spMkLst>
            <pc:docMk/>
            <pc:sldMk cId="595121606" sldId="269"/>
            <ac:spMk id="3" creationId="{830AAA0D-8523-4FA1-D7F6-70C9AC1D31B7}"/>
          </ac:spMkLst>
        </pc:spChg>
        <pc:spChg chg="add">
          <ac:chgData name="Vincent Yiu" userId="S::vincent.yiu@enfinity.com.hk::ae891aff-2d76-4f4c-aa48-5be9c9266d81" providerId="AD" clId="Web-{FB9B41C3-EE2C-F621-1258-484C19A4E717}" dt="2022-08-03T09:43:15.923" v="153"/>
          <ac:spMkLst>
            <pc:docMk/>
            <pc:sldMk cId="595121606" sldId="269"/>
            <ac:spMk id="10" creationId="{823AC064-BC96-4F32-8AE1-B2FD38754823}"/>
          </ac:spMkLst>
        </pc:spChg>
        <pc:picChg chg="add mod ord">
          <ac:chgData name="Vincent Yiu" userId="S::vincent.yiu@enfinity.com.hk::ae891aff-2d76-4f4c-aa48-5be9c9266d81" providerId="AD" clId="Web-{FB9B41C3-EE2C-F621-1258-484C19A4E717}" dt="2022-08-03T09:43:15.923" v="153"/>
          <ac:picMkLst>
            <pc:docMk/>
            <pc:sldMk cId="595121606" sldId="269"/>
            <ac:picMk id="4" creationId="{B4FD0A40-E5D5-2178-D7EE-100FC85F8E49}"/>
          </ac:picMkLst>
        </pc:picChg>
        <pc:picChg chg="add mod">
          <ac:chgData name="Vincent Yiu" userId="S::vincent.yiu@enfinity.com.hk::ae891aff-2d76-4f4c-aa48-5be9c9266d81" providerId="AD" clId="Web-{FB9B41C3-EE2C-F621-1258-484C19A4E717}" dt="2022-08-03T09:43:15.923" v="153"/>
          <ac:picMkLst>
            <pc:docMk/>
            <pc:sldMk cId="595121606" sldId="269"/>
            <ac:picMk id="5" creationId="{D0A77E71-1D0B-A6AD-0F55-CEE1F69F3C24}"/>
          </ac:picMkLst>
        </pc:picChg>
        <pc:cxnChg chg="add">
          <ac:chgData name="Vincent Yiu" userId="S::vincent.yiu@enfinity.com.hk::ae891aff-2d76-4f4c-aa48-5be9c9266d81" providerId="AD" clId="Web-{FB9B41C3-EE2C-F621-1258-484C19A4E717}" dt="2022-08-03T09:43:15.923" v="153"/>
          <ac:cxnSpMkLst>
            <pc:docMk/>
            <pc:sldMk cId="595121606" sldId="269"/>
            <ac:cxnSpMk id="12" creationId="{7E7C77BC-7138-40B1-A15B-20F57A494629}"/>
          </ac:cxnSpMkLst>
        </pc:cxnChg>
        <pc:cxnChg chg="add">
          <ac:chgData name="Vincent Yiu" userId="S::vincent.yiu@enfinity.com.hk::ae891aff-2d76-4f4c-aa48-5be9c9266d81" providerId="AD" clId="Web-{FB9B41C3-EE2C-F621-1258-484C19A4E717}" dt="2022-08-03T09:43:15.923" v="153"/>
          <ac:cxnSpMkLst>
            <pc:docMk/>
            <pc:sldMk cId="595121606" sldId="269"/>
            <ac:cxnSpMk id="14" creationId="{DB146403-F3D6-484B-B2ED-97F9565D0370}"/>
          </ac:cxnSpMkLst>
        </pc:cxnChg>
      </pc:sldChg>
    </pc:docChg>
  </pc:docChgLst>
  <pc:docChgLst>
    <pc:chgData name="Vincent Yiu" userId="S::vincent.yiu@enfinity.com.hk::ae891aff-2d76-4f4c-aa48-5be9c9266d81" providerId="AD" clId="Web-{FAF0E413-9C53-F836-4CD4-66EA7943C353}"/>
    <pc:docChg chg="sldOrd">
      <pc:chgData name="Vincent Yiu" userId="S::vincent.yiu@enfinity.com.hk::ae891aff-2d76-4f4c-aa48-5be9c9266d81" providerId="AD" clId="Web-{FAF0E413-9C53-F836-4CD4-66EA7943C353}" dt="2022-09-16T07:46:37.345" v="0"/>
      <pc:docMkLst>
        <pc:docMk/>
      </pc:docMkLst>
      <pc:sldChg chg="ord">
        <pc:chgData name="Vincent Yiu" userId="S::vincent.yiu@enfinity.com.hk::ae891aff-2d76-4f4c-aa48-5be9c9266d81" providerId="AD" clId="Web-{FAF0E413-9C53-F836-4CD4-66EA7943C353}" dt="2022-09-16T07:46:37.345" v="0"/>
        <pc:sldMkLst>
          <pc:docMk/>
          <pc:sldMk cId="265026937" sldId="271"/>
        </pc:sldMkLst>
      </pc:sldChg>
    </pc:docChg>
  </pc:docChgLst>
  <pc:docChgLst>
    <pc:chgData name="Vincent Yiu" userId="S::vincent.yiu@enfinity.com.hk::ae891aff-2d76-4f4c-aa48-5be9c9266d81" providerId="AD" clId="Web-{0299BD89-8B83-4956-A492-3C0FCA9FEBCB}"/>
    <pc:docChg chg="modSld">
      <pc:chgData name="Vincent Yiu" userId="S::vincent.yiu@enfinity.com.hk::ae891aff-2d76-4f4c-aa48-5be9c9266d81" providerId="AD" clId="Web-{0299BD89-8B83-4956-A492-3C0FCA9FEBCB}" dt="2022-08-02T05:01:19.844" v="106" actId="1076"/>
      <pc:docMkLst>
        <pc:docMk/>
      </pc:docMkLst>
      <pc:sldChg chg="addSp delSp modSp mod setBg">
        <pc:chgData name="Vincent Yiu" userId="S::vincent.yiu@enfinity.com.hk::ae891aff-2d76-4f4c-aa48-5be9c9266d81" providerId="AD" clId="Web-{0299BD89-8B83-4956-A492-3C0FCA9FEBCB}" dt="2022-08-02T04:49:57.573" v="20"/>
        <pc:sldMkLst>
          <pc:docMk/>
          <pc:sldMk cId="2832609813" sldId="262"/>
        </pc:sldMkLst>
        <pc:spChg chg="mod ord">
          <ac:chgData name="Vincent Yiu" userId="S::vincent.yiu@enfinity.com.hk::ae891aff-2d76-4f4c-aa48-5be9c9266d81" providerId="AD" clId="Web-{0299BD89-8B83-4956-A492-3C0FCA9FEBCB}" dt="2022-08-02T04:49:57.573" v="20"/>
          <ac:spMkLst>
            <pc:docMk/>
            <pc:sldMk cId="2832609813" sldId="262"/>
            <ac:spMk id="2" creationId="{02886C5D-980E-DEFC-F4C7-8077A4F90EAA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44:52.173" v="4"/>
          <ac:spMkLst>
            <pc:docMk/>
            <pc:sldMk cId="2832609813" sldId="262"/>
            <ac:spMk id="9" creationId="{D2C5BB3D-86DD-DCAC-0B64-AD6D885307E0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44:46.579" v="2"/>
          <ac:spMkLst>
            <pc:docMk/>
            <pc:sldMk cId="2832609813" sldId="262"/>
            <ac:spMk id="10" creationId="{022BDE4A-8A20-4A69-9C5A-581C82036A4D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44:52.173" v="4"/>
          <ac:spMkLst>
            <pc:docMk/>
            <pc:sldMk cId="2832609813" sldId="262"/>
            <ac:spMk id="12" creationId="{0D7B6173-1D58-48E2-83CF-37350F315F75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44:52.173" v="4"/>
          <ac:spMkLst>
            <pc:docMk/>
            <pc:sldMk cId="2832609813" sldId="262"/>
            <ac:spMk id="14" creationId="{35D813D1-BA6B-40B4-A101-04BB89445561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44:52.173" v="4"/>
          <ac:spMkLst>
            <pc:docMk/>
            <pc:sldMk cId="2832609813" sldId="262"/>
            <ac:spMk id="18" creationId="{21BDEC81-16A7-4451-B893-C15000083B77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44:52.173" v="4"/>
          <ac:spMkLst>
            <pc:docMk/>
            <pc:sldMk cId="2832609813" sldId="262"/>
            <ac:spMk id="20" creationId="{AEA3DFA5-2D7B-4989-8ED7-8321EC114CF1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44:59.580" v="6"/>
          <ac:spMkLst>
            <pc:docMk/>
            <pc:sldMk cId="2832609813" sldId="262"/>
            <ac:spMk id="22" creationId="{33CD251C-A887-4D2F-925B-FC097198538B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44:59.580" v="6"/>
          <ac:spMkLst>
            <pc:docMk/>
            <pc:sldMk cId="2832609813" sldId="262"/>
            <ac:spMk id="25" creationId="{76F260A3-BC40-6F0A-3ECB-971BDB28AFD5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45:02.986" v="8"/>
          <ac:spMkLst>
            <pc:docMk/>
            <pc:sldMk cId="2832609813" sldId="262"/>
            <ac:spMk id="27" creationId="{99F1FFA9-D672-408C-9220-ADEEC6ABDD09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45:02.986" v="8"/>
          <ac:spMkLst>
            <pc:docMk/>
            <pc:sldMk cId="2832609813" sldId="262"/>
            <ac:spMk id="28" creationId="{D61430A7-55C3-0B0D-557E-17B42E4E5E78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45:33.128" v="14"/>
          <ac:spMkLst>
            <pc:docMk/>
            <pc:sldMk cId="2832609813" sldId="262"/>
            <ac:spMk id="30" creationId="{D4771268-CB57-404A-9271-370EB28F6090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45:33.128" v="13"/>
          <ac:spMkLst>
            <pc:docMk/>
            <pc:sldMk cId="2832609813" sldId="262"/>
            <ac:spMk id="35" creationId="{022BDE4A-8A20-4A69-9C5A-581C82036A4D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49:57.573" v="20"/>
          <ac:spMkLst>
            <pc:docMk/>
            <pc:sldMk cId="2832609813" sldId="262"/>
            <ac:spMk id="37" creationId="{99ED5833-B85B-4103-8A3B-CAB0308E6C15}"/>
          </ac:spMkLst>
        </pc:spChg>
        <pc:spChg chg="add">
          <ac:chgData name="Vincent Yiu" userId="S::vincent.yiu@enfinity.com.hk::ae891aff-2d76-4f4c-aa48-5be9c9266d81" providerId="AD" clId="Web-{0299BD89-8B83-4956-A492-3C0FCA9FEBCB}" dt="2022-08-02T04:49:57.573" v="20"/>
          <ac:spMkLst>
            <pc:docMk/>
            <pc:sldMk cId="2832609813" sldId="262"/>
            <ac:spMk id="42" creationId="{42285737-90EE-47DC-AC80-8AE156B11969}"/>
          </ac:spMkLst>
        </pc:spChg>
        <pc:grpChg chg="add del">
          <ac:chgData name="Vincent Yiu" userId="S::vincent.yiu@enfinity.com.hk::ae891aff-2d76-4f4c-aa48-5be9c9266d81" providerId="AD" clId="Web-{0299BD89-8B83-4956-A492-3C0FCA9FEBCB}" dt="2022-08-02T04:44:59.580" v="6"/>
          <ac:grpSpMkLst>
            <pc:docMk/>
            <pc:sldMk cId="2832609813" sldId="262"/>
            <ac:grpSpMk id="23" creationId="{770AE191-D2EA-45C9-A44D-830C188F74CB}"/>
          </ac:grpSpMkLst>
        </pc:grpChg>
        <pc:grpChg chg="add">
          <ac:chgData name="Vincent Yiu" userId="S::vincent.yiu@enfinity.com.hk::ae891aff-2d76-4f4c-aa48-5be9c9266d81" providerId="AD" clId="Web-{0299BD89-8B83-4956-A492-3C0FCA9FEBCB}" dt="2022-08-02T04:49:57.573" v="20"/>
          <ac:grpSpMkLst>
            <pc:docMk/>
            <pc:sldMk cId="2832609813" sldId="262"/>
            <ac:grpSpMk id="44" creationId="{B57BDC17-F1B3-455F-BBF1-680AA1F25C06}"/>
          </ac:grpSpMkLst>
        </pc:grpChg>
        <pc:picChg chg="mod ord">
          <ac:chgData name="Vincent Yiu" userId="S::vincent.yiu@enfinity.com.hk::ae891aff-2d76-4f4c-aa48-5be9c9266d81" providerId="AD" clId="Web-{0299BD89-8B83-4956-A492-3C0FCA9FEBCB}" dt="2022-08-02T04:49:57.573" v="20"/>
          <ac:picMkLst>
            <pc:docMk/>
            <pc:sldMk cId="2832609813" sldId="262"/>
            <ac:picMk id="4" creationId="{45AF5739-A991-32AF-8F5E-5A1E360ECF2B}"/>
          </ac:picMkLst>
        </pc:picChg>
        <pc:picChg chg="mod">
          <ac:chgData name="Vincent Yiu" userId="S::vincent.yiu@enfinity.com.hk::ae891aff-2d76-4f4c-aa48-5be9c9266d81" providerId="AD" clId="Web-{0299BD89-8B83-4956-A492-3C0FCA9FEBCB}" dt="2022-08-02T04:49:57.573" v="20"/>
          <ac:picMkLst>
            <pc:docMk/>
            <pc:sldMk cId="2832609813" sldId="262"/>
            <ac:picMk id="5" creationId="{21EAF15A-2B8B-AC81-B8AA-A234149D1E8E}"/>
          </ac:picMkLst>
        </pc:picChg>
        <pc:picChg chg="add del">
          <ac:chgData name="Vincent Yiu" userId="S::vincent.yiu@enfinity.com.hk::ae891aff-2d76-4f4c-aa48-5be9c9266d81" providerId="AD" clId="Web-{0299BD89-8B83-4956-A492-3C0FCA9FEBCB}" dt="2022-08-02T04:44:52.173" v="4"/>
          <ac:picMkLst>
            <pc:docMk/>
            <pc:sldMk cId="2832609813" sldId="262"/>
            <ac:picMk id="16" creationId="{B0DAC8FB-A162-44E3-A606-C855A03A5B09}"/>
          </ac:picMkLst>
        </pc:picChg>
      </pc:sldChg>
      <pc:sldChg chg="addSp delSp modSp mod setBg addAnim delAnim setClrOvrMap">
        <pc:chgData name="Vincent Yiu" userId="S::vincent.yiu@enfinity.com.hk::ae891aff-2d76-4f4c-aa48-5be9c9266d81" providerId="AD" clId="Web-{0299BD89-8B83-4956-A492-3C0FCA9FEBCB}" dt="2022-08-02T05:01:19.844" v="106" actId="1076"/>
        <pc:sldMkLst>
          <pc:docMk/>
          <pc:sldMk cId="1634021397" sldId="263"/>
        </pc:sldMkLst>
        <pc:spChg chg="mod ord">
          <ac:chgData name="Vincent Yiu" userId="S::vincent.yiu@enfinity.com.hk::ae891aff-2d76-4f4c-aa48-5be9c9266d81" providerId="AD" clId="Web-{0299BD89-8B83-4956-A492-3C0FCA9FEBCB}" dt="2022-08-02T05:01:15.828" v="105"/>
          <ac:spMkLst>
            <pc:docMk/>
            <pc:sldMk cId="1634021397" sldId="263"/>
            <ac:spMk id="2" creationId="{F683CC3D-3A70-2F35-76B3-9AE10629213C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5:35.943" v="29"/>
          <ac:spMkLst>
            <pc:docMk/>
            <pc:sldMk cId="1634021397" sldId="263"/>
            <ac:spMk id="9" creationId="{56545847-BD7C-87A8-47A5-85706B420E09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5:35.943" v="29"/>
          <ac:spMkLst>
            <pc:docMk/>
            <pc:sldMk cId="1634021397" sldId="263"/>
            <ac:spMk id="12" creationId="{33CD251C-A887-4D2F-925B-FC097198538B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5:35.943" v="29"/>
          <ac:spMkLst>
            <pc:docMk/>
            <pc:sldMk cId="1634021397" sldId="263"/>
            <ac:spMk id="14" creationId="{3B2069EE-A08E-44F0-B3F9-3CF8CC2DCAD5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5:01:15.828" v="105"/>
          <ac:spMkLst>
            <pc:docMk/>
            <pc:sldMk cId="1634021397" sldId="263"/>
            <ac:spMk id="20" creationId="{33CD251C-A887-4D2F-925B-FC097198538B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5:01:15.828" v="105"/>
          <ac:spMkLst>
            <pc:docMk/>
            <pc:sldMk cId="1634021397" sldId="263"/>
            <ac:spMk id="23" creationId="{5B876171-0E87-989C-0B3D-6443D8410D55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6:10.131" v="35"/>
          <ac:spMkLst>
            <pc:docMk/>
            <pc:sldMk cId="1634021397" sldId="263"/>
            <ac:spMk id="27" creationId="{022BDE4A-8A20-4A69-9C5A-581C82036A4D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6:12.522" v="37"/>
          <ac:spMkLst>
            <pc:docMk/>
            <pc:sldMk cId="1634021397" sldId="263"/>
            <ac:spMk id="29" creationId="{5A55B759-31A7-423C-9BC2-A8BC09FE98B9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6:12.522" v="37"/>
          <ac:spMkLst>
            <pc:docMk/>
            <pc:sldMk cId="1634021397" sldId="263"/>
            <ac:spMk id="30" creationId="{0DE6A193-4755-479A-BC6F-A7EBCA73BE1A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6:12.522" v="37"/>
          <ac:spMkLst>
            <pc:docMk/>
            <pc:sldMk cId="1634021397" sldId="263"/>
            <ac:spMk id="31" creationId="{F78796AF-79A0-47AC-BEFD-BFFC00F968C4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6:38.226" v="39"/>
          <ac:spMkLst>
            <pc:docMk/>
            <pc:sldMk cId="1634021397" sldId="263"/>
            <ac:spMk id="33" creationId="{0DE6A193-4755-479A-BC6F-A7EBCA73BE1A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6:38.226" v="39"/>
          <ac:spMkLst>
            <pc:docMk/>
            <pc:sldMk cId="1634021397" sldId="263"/>
            <ac:spMk id="34" creationId="{5A55B759-31A7-423C-9BC2-A8BC09FE98B9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6:38.226" v="39"/>
          <ac:spMkLst>
            <pc:docMk/>
            <pc:sldMk cId="1634021397" sldId="263"/>
            <ac:spMk id="35" creationId="{617D17FB-975C-487E-8519-38E547609E33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5:01:12.734" v="103"/>
          <ac:spMkLst>
            <pc:docMk/>
            <pc:sldMk cId="1634021397" sldId="263"/>
            <ac:spMk id="37" creationId="{FFCDD23B-75C8-427B-BD08-53C8156CD7CD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5:01:12.734" v="103"/>
          <ac:spMkLst>
            <pc:docMk/>
            <pc:sldMk cId="1634021397" sldId="263"/>
            <ac:spMk id="38" creationId="{AFFC87AC-C919-4FE5-BAC3-39509E001152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5:01:12.734" v="103"/>
          <ac:spMkLst>
            <pc:docMk/>
            <pc:sldMk cId="1634021397" sldId="263"/>
            <ac:spMk id="39" creationId="{AB5E08C4-8CDD-4623-A5B8-E998C6DEE3B7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5:01:12.734" v="103"/>
          <ac:spMkLst>
            <pc:docMk/>
            <pc:sldMk cId="1634021397" sldId="263"/>
            <ac:spMk id="40" creationId="{15F33878-D502-4FFA-8ACE-F2AECDB2A23F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7:04.445" v="46"/>
          <ac:spMkLst>
            <pc:docMk/>
            <pc:sldMk cId="1634021397" sldId="263"/>
            <ac:spMk id="45" creationId="{7315379B-1645-4C87-AB3C-69DEF1ECDC94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7:04.445" v="46"/>
          <ac:spMkLst>
            <pc:docMk/>
            <pc:sldMk cId="1634021397" sldId="263"/>
            <ac:spMk id="47" creationId="{4FE70E86-779D-4922-A020-0B3E5C05AA42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8:22.213" v="56"/>
          <ac:spMkLst>
            <pc:docMk/>
            <pc:sldMk cId="1634021397" sldId="263"/>
            <ac:spMk id="51" creationId="{15F33878-D502-4FFA-8ACE-F2AECDB2A23F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7:06.867" v="48"/>
          <ac:spMkLst>
            <pc:docMk/>
            <pc:sldMk cId="1634021397" sldId="263"/>
            <ac:spMk id="53" creationId="{3B47FC9C-2ED3-4100-A4EF-E8CDFEE106C9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8:10.807" v="50"/>
          <ac:spMkLst>
            <pc:docMk/>
            <pc:sldMk cId="1634021397" sldId="263"/>
            <ac:spMk id="55" creationId="{022BDE4A-8A20-4A69-9C5A-581C82036A4D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8:13.275" v="52"/>
          <ac:spMkLst>
            <pc:docMk/>
            <pc:sldMk cId="1634021397" sldId="263"/>
            <ac:spMk id="57" creationId="{3B47FC9C-2ED3-4100-A4EF-E8CDFEE106C9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8:15.682" v="54"/>
          <ac:spMkLst>
            <pc:docMk/>
            <pc:sldMk cId="1634021397" sldId="263"/>
            <ac:spMk id="59" creationId="{022BDE4A-8A20-4A69-9C5A-581C82036A4D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8:22.213" v="56"/>
          <ac:spMkLst>
            <pc:docMk/>
            <pc:sldMk cId="1634021397" sldId="263"/>
            <ac:spMk id="61" creationId="{FFCDD23B-75C8-427B-BD08-53C8156CD7CD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8:22.213" v="56"/>
          <ac:spMkLst>
            <pc:docMk/>
            <pc:sldMk cId="1634021397" sldId="263"/>
            <ac:spMk id="62" creationId="{AFFC87AC-C919-4FE5-BAC3-39509E001152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8:22.213" v="56"/>
          <ac:spMkLst>
            <pc:docMk/>
            <pc:sldMk cId="1634021397" sldId="263"/>
            <ac:spMk id="63" creationId="{AB5E08C4-8CDD-4623-A5B8-E998C6DEE3B7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8:30.854" v="58"/>
          <ac:spMkLst>
            <pc:docMk/>
            <pc:sldMk cId="1634021397" sldId="263"/>
            <ac:spMk id="65" creationId="{E0311CE5-3D05-493E-B9D2-CF549DF73DC5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8:45.401" v="60"/>
          <ac:spMkLst>
            <pc:docMk/>
            <pc:sldMk cId="1634021397" sldId="263"/>
            <ac:spMk id="67" creationId="{E30408B7-02B2-4EC4-8EE8-B53E74642A86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8:57.855" v="62"/>
          <ac:spMkLst>
            <pc:docMk/>
            <pc:sldMk cId="1634021397" sldId="263"/>
            <ac:spMk id="71" creationId="{A8CCCB6D-5162-4AAE-A5E3-3AC55410DBCE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8:57.855" v="62"/>
          <ac:spMkLst>
            <pc:docMk/>
            <pc:sldMk cId="1634021397" sldId="263"/>
            <ac:spMk id="72" creationId="{0BCD8C04-CC7B-40EF-82EB-E9821F79BB86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9:10.090" v="64"/>
          <ac:spMkLst>
            <pc:docMk/>
            <pc:sldMk cId="1634021397" sldId="263"/>
            <ac:spMk id="74" creationId="{D880886B-02ED-4317-9236-CB60C22CF7F3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9:10.090" v="64"/>
          <ac:spMkLst>
            <pc:docMk/>
            <pc:sldMk cId="1634021397" sldId="263"/>
            <ac:spMk id="75" creationId="{28C31856-6ABF-41FD-B683-B06E5FFF926B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5:01:10.031" v="100"/>
          <ac:spMkLst>
            <pc:docMk/>
            <pc:sldMk cId="1634021397" sldId="263"/>
            <ac:spMk id="77" creationId="{4D4677D2-D5AC-4CF9-9EED-2B89D0A1C212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5:01:10.031" v="100"/>
          <ac:spMkLst>
            <pc:docMk/>
            <pc:sldMk cId="1634021397" sldId="263"/>
            <ac:spMk id="78" creationId="{AF695F69-7001-421E-98A8-E74156934A51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9:49.044" v="70"/>
          <ac:spMkLst>
            <pc:docMk/>
            <pc:sldMk cId="1634021397" sldId="263"/>
            <ac:spMk id="83" creationId="{FA69AAE0-49D5-4C8B-8BA2-55898C00E05E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9:51.419" v="72"/>
          <ac:spMkLst>
            <pc:docMk/>
            <pc:sldMk cId="1634021397" sldId="263"/>
            <ac:spMk id="85" creationId="{D6A9C53F-5F90-40A5-8C85-5412D39C8C68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9:51.419" v="72"/>
          <ac:spMkLst>
            <pc:docMk/>
            <pc:sldMk cId="1634021397" sldId="263"/>
            <ac:spMk id="86" creationId="{C4879EFC-8E62-4E00-973C-C45EE9EC676D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9:53.872" v="74"/>
          <ac:spMkLst>
            <pc:docMk/>
            <pc:sldMk cId="1634021397" sldId="263"/>
            <ac:spMk id="88" creationId="{FA69AAE0-49D5-4C8B-8BA2-55898C00E05E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9:56.279" v="76"/>
          <ac:spMkLst>
            <pc:docMk/>
            <pc:sldMk cId="1634021397" sldId="263"/>
            <ac:spMk id="90" creationId="{53F29798-D584-4792-9B62-3F5F5C36D619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9:58.560" v="78"/>
          <ac:spMkLst>
            <pc:docMk/>
            <pc:sldMk cId="1634021397" sldId="263"/>
            <ac:spMk id="92" creationId="{C4879EFC-8E62-4E00-973C-C45EE9EC676D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4:59:58.560" v="78"/>
          <ac:spMkLst>
            <pc:docMk/>
            <pc:sldMk cId="1634021397" sldId="263"/>
            <ac:spMk id="93" creationId="{D6A9C53F-5F90-40A5-8C85-5412D39C8C68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5:00:07.670" v="80"/>
          <ac:spMkLst>
            <pc:docMk/>
            <pc:sldMk cId="1634021397" sldId="263"/>
            <ac:spMk id="95" creationId="{D880886B-02ED-4317-9236-CB60C22CF7F3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5:00:07.670" v="80"/>
          <ac:spMkLst>
            <pc:docMk/>
            <pc:sldMk cId="1634021397" sldId="263"/>
            <ac:spMk id="96" creationId="{28C31856-6ABF-41FD-B683-B06E5FFF926B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5:01:03.562" v="96"/>
          <ac:spMkLst>
            <pc:docMk/>
            <pc:sldMk cId="1634021397" sldId="263"/>
            <ac:spMk id="98" creationId="{022BDE4A-8A20-4A69-9C5A-581C82036A4D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5:00:48.499" v="86"/>
          <ac:spMkLst>
            <pc:docMk/>
            <pc:sldMk cId="1634021397" sldId="263"/>
            <ac:spMk id="103" creationId="{D880886B-02ED-4317-9236-CB60C22CF7F3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5:00:48.499" v="86"/>
          <ac:spMkLst>
            <pc:docMk/>
            <pc:sldMk cId="1634021397" sldId="263"/>
            <ac:spMk id="105" creationId="{28C31856-6ABF-41FD-B683-B06E5FFF926B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5:00:50.843" v="88"/>
          <ac:spMkLst>
            <pc:docMk/>
            <pc:sldMk cId="1634021397" sldId="263"/>
            <ac:spMk id="107" creationId="{F0087D53-9295-4463-AAE4-D5C626046E9F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5:00:50.843" v="88"/>
          <ac:spMkLst>
            <pc:docMk/>
            <pc:sldMk cId="1634021397" sldId="263"/>
            <ac:spMk id="108" creationId="{D6A9C53F-5F90-40A5-8C85-5412D39C8C68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5:00:53.608" v="90"/>
          <ac:spMkLst>
            <pc:docMk/>
            <pc:sldMk cId="1634021397" sldId="263"/>
            <ac:spMk id="110" creationId="{95724071-AC7B-4A67-934B-CD7F90745802}"/>
          </ac:spMkLst>
        </pc:spChg>
        <pc:spChg chg="add del">
          <ac:chgData name="Vincent Yiu" userId="S::vincent.yiu@enfinity.com.hk::ae891aff-2d76-4f4c-aa48-5be9c9266d81" providerId="AD" clId="Web-{0299BD89-8B83-4956-A492-3C0FCA9FEBCB}" dt="2022-08-02T05:00:59.327" v="92"/>
          <ac:spMkLst>
            <pc:docMk/>
            <pc:sldMk cId="1634021397" sldId="263"/>
            <ac:spMk id="112" creationId="{823AC064-BC96-4F32-8AE1-B2FD38754823}"/>
          </ac:spMkLst>
        </pc:spChg>
        <pc:grpChg chg="add del">
          <ac:chgData name="Vincent Yiu" userId="S::vincent.yiu@enfinity.com.hk::ae891aff-2d76-4f4c-aa48-5be9c9266d81" providerId="AD" clId="Web-{0299BD89-8B83-4956-A492-3C0FCA9FEBCB}" dt="2022-08-02T04:55:35.943" v="29"/>
          <ac:grpSpMkLst>
            <pc:docMk/>
            <pc:sldMk cId="1634021397" sldId="263"/>
            <ac:grpSpMk id="16" creationId="{9C6E8597-0CCE-4A8A-9326-AA52691A1C81}"/>
          </ac:grpSpMkLst>
        </pc:grpChg>
        <pc:grpChg chg="add del">
          <ac:chgData name="Vincent Yiu" userId="S::vincent.yiu@enfinity.com.hk::ae891aff-2d76-4f4c-aa48-5be9c9266d81" providerId="AD" clId="Web-{0299BD89-8B83-4956-A492-3C0FCA9FEBCB}" dt="2022-08-02T05:01:15.828" v="105"/>
          <ac:grpSpMkLst>
            <pc:docMk/>
            <pc:sldMk cId="1634021397" sldId="263"/>
            <ac:grpSpMk id="21" creationId="{770AE191-D2EA-45C9-A44D-830C188F74CB}"/>
          </ac:grpSpMkLst>
        </pc:grpChg>
        <pc:grpChg chg="add del">
          <ac:chgData name="Vincent Yiu" userId="S::vincent.yiu@enfinity.com.hk::ae891aff-2d76-4f4c-aa48-5be9c9266d81" providerId="AD" clId="Web-{0299BD89-8B83-4956-A492-3C0FCA9FEBCB}" dt="2022-08-02T04:57:04.445" v="46"/>
          <ac:grpSpMkLst>
            <pc:docMk/>
            <pc:sldMk cId="1634021397" sldId="263"/>
            <ac:grpSpMk id="49" creationId="{81F55513-2668-477C-9962-1B9F5E31F120}"/>
          </ac:grpSpMkLst>
        </pc:grpChg>
        <pc:grpChg chg="add del">
          <ac:chgData name="Vincent Yiu" userId="S::vincent.yiu@enfinity.com.hk::ae891aff-2d76-4f4c-aa48-5be9c9266d81" providerId="AD" clId="Web-{0299BD89-8B83-4956-A492-3C0FCA9FEBCB}" dt="2022-08-02T04:58:45.401" v="60"/>
          <ac:grpSpMkLst>
            <pc:docMk/>
            <pc:sldMk cId="1634021397" sldId="263"/>
            <ac:grpSpMk id="68" creationId="{3CA30F3A-949D-4014-A5BD-809F81E84132}"/>
          </ac:grpSpMkLst>
        </pc:grpChg>
        <pc:picChg chg="add mod ord">
          <ac:chgData name="Vincent Yiu" userId="S::vincent.yiu@enfinity.com.hk::ae891aff-2d76-4f4c-aa48-5be9c9266d81" providerId="AD" clId="Web-{0299BD89-8B83-4956-A492-3C0FCA9FEBCB}" dt="2022-08-02T05:01:19.844" v="106" actId="1076"/>
          <ac:picMkLst>
            <pc:docMk/>
            <pc:sldMk cId="1634021397" sldId="263"/>
            <ac:picMk id="3" creationId="{FB117390-F38C-04E4-41D0-4A2D585BB6DA}"/>
          </ac:picMkLst>
        </pc:picChg>
        <pc:picChg chg="mod ord">
          <ac:chgData name="Vincent Yiu" userId="S::vincent.yiu@enfinity.com.hk::ae891aff-2d76-4f4c-aa48-5be9c9266d81" providerId="AD" clId="Web-{0299BD89-8B83-4956-A492-3C0FCA9FEBCB}" dt="2022-08-02T05:01:15.828" v="105"/>
          <ac:picMkLst>
            <pc:docMk/>
            <pc:sldMk cId="1634021397" sldId="263"/>
            <ac:picMk id="5" creationId="{B621A174-1A1E-C01C-BCF7-2FFC30D679CD}"/>
          </ac:picMkLst>
        </pc:picChg>
        <pc:cxnChg chg="add del">
          <ac:chgData name="Vincent Yiu" userId="S::vincent.yiu@enfinity.com.hk::ae891aff-2d76-4f4c-aa48-5be9c9266d81" providerId="AD" clId="Web-{0299BD89-8B83-4956-A492-3C0FCA9FEBCB}" dt="2022-08-02T05:00:59.327" v="92"/>
          <ac:cxnSpMkLst>
            <pc:docMk/>
            <pc:sldMk cId="1634021397" sldId="263"/>
            <ac:cxnSpMk id="113" creationId="{7E7C77BC-7138-40B1-A15B-20F57A494629}"/>
          </ac:cxnSpMkLst>
        </pc:cxnChg>
        <pc:cxnChg chg="add del">
          <ac:chgData name="Vincent Yiu" userId="S::vincent.yiu@enfinity.com.hk::ae891aff-2d76-4f4c-aa48-5be9c9266d81" providerId="AD" clId="Web-{0299BD89-8B83-4956-A492-3C0FCA9FEBCB}" dt="2022-08-02T05:00:59.327" v="92"/>
          <ac:cxnSpMkLst>
            <pc:docMk/>
            <pc:sldMk cId="1634021397" sldId="263"/>
            <ac:cxnSpMk id="114" creationId="{DB146403-F3D6-484B-B2ED-97F9565D0370}"/>
          </ac:cxnSpMkLst>
        </pc:cxnChg>
      </pc:sldChg>
    </pc:docChg>
  </pc:docChgLst>
  <pc:docChgLst>
    <pc:chgData name="Vincent Yiu" userId="S::vincent.yiu@enfinity.com.hk::ae891aff-2d76-4f4c-aa48-5be9c9266d81" providerId="AD" clId="Web-{06BF8EA2-7E64-8BE5-AD59-BF89A9F278E0}"/>
    <pc:docChg chg="addSld modSld">
      <pc:chgData name="Vincent Yiu" userId="S::vincent.yiu@enfinity.com.hk::ae891aff-2d76-4f4c-aa48-5be9c9266d81" providerId="AD" clId="Web-{06BF8EA2-7E64-8BE5-AD59-BF89A9F278E0}" dt="2022-08-03T10:09:52.573" v="127" actId="20577"/>
      <pc:docMkLst>
        <pc:docMk/>
      </pc:docMkLst>
      <pc:sldChg chg="modSp">
        <pc:chgData name="Vincent Yiu" userId="S::vincent.yiu@enfinity.com.hk::ae891aff-2d76-4f4c-aa48-5be9c9266d81" providerId="AD" clId="Web-{06BF8EA2-7E64-8BE5-AD59-BF89A9F278E0}" dt="2022-08-03T10:09:52.573" v="127" actId="20577"/>
        <pc:sldMkLst>
          <pc:docMk/>
          <pc:sldMk cId="565993908" sldId="257"/>
        </pc:sldMkLst>
        <pc:spChg chg="mod">
          <ac:chgData name="Vincent Yiu" userId="S::vincent.yiu@enfinity.com.hk::ae891aff-2d76-4f4c-aa48-5be9c9266d81" providerId="AD" clId="Web-{06BF8EA2-7E64-8BE5-AD59-BF89A9F278E0}" dt="2022-08-03T10:09:52.573" v="127" actId="20577"/>
          <ac:spMkLst>
            <pc:docMk/>
            <pc:sldMk cId="565993908" sldId="257"/>
            <ac:spMk id="13" creationId="{00736991-342E-A3E1-7B81-06C0535ADA26}"/>
          </ac:spMkLst>
        </pc:spChg>
      </pc:sldChg>
      <pc:sldChg chg="addSp delSp modSp new">
        <pc:chgData name="Vincent Yiu" userId="S::vincent.yiu@enfinity.com.hk::ae891aff-2d76-4f4c-aa48-5be9c9266d81" providerId="AD" clId="Web-{06BF8EA2-7E64-8BE5-AD59-BF89A9F278E0}" dt="2022-08-03T09:56:19.451" v="13" actId="20577"/>
        <pc:sldMkLst>
          <pc:docMk/>
          <pc:sldMk cId="202433203" sldId="270"/>
        </pc:sldMkLst>
        <pc:spChg chg="mod">
          <ac:chgData name="Vincent Yiu" userId="S::vincent.yiu@enfinity.com.hk::ae891aff-2d76-4f4c-aa48-5be9c9266d81" providerId="AD" clId="Web-{06BF8EA2-7E64-8BE5-AD59-BF89A9F278E0}" dt="2022-08-03T09:56:19.451" v="13" actId="20577"/>
          <ac:spMkLst>
            <pc:docMk/>
            <pc:sldMk cId="202433203" sldId="270"/>
            <ac:spMk id="2" creationId="{F37F1B51-B9E2-91CD-EAA7-D2F77678E7AF}"/>
          </ac:spMkLst>
        </pc:spChg>
        <pc:spChg chg="del">
          <ac:chgData name="Vincent Yiu" userId="S::vincent.yiu@enfinity.com.hk::ae891aff-2d76-4f4c-aa48-5be9c9266d81" providerId="AD" clId="Web-{06BF8EA2-7E64-8BE5-AD59-BF89A9F278E0}" dt="2022-08-03T09:51:42.316" v="6"/>
          <ac:spMkLst>
            <pc:docMk/>
            <pc:sldMk cId="202433203" sldId="270"/>
            <ac:spMk id="3" creationId="{539494BE-3703-EAF4-B575-F16835859F4F}"/>
          </ac:spMkLst>
        </pc:spChg>
        <pc:spChg chg="add del mod">
          <ac:chgData name="Vincent Yiu" userId="S::vincent.yiu@enfinity.com.hk::ae891aff-2d76-4f4c-aa48-5be9c9266d81" providerId="AD" clId="Web-{06BF8EA2-7E64-8BE5-AD59-BF89A9F278E0}" dt="2022-08-03T09:52:05.051" v="8"/>
          <ac:spMkLst>
            <pc:docMk/>
            <pc:sldMk cId="202433203" sldId="270"/>
            <ac:spMk id="6" creationId="{E678FC0F-74DA-C524-45E9-208C8979F3F2}"/>
          </ac:spMkLst>
        </pc:spChg>
        <pc:picChg chg="add del mod ord">
          <ac:chgData name="Vincent Yiu" userId="S::vincent.yiu@enfinity.com.hk::ae891aff-2d76-4f4c-aa48-5be9c9266d81" providerId="AD" clId="Web-{06BF8EA2-7E64-8BE5-AD59-BF89A9F278E0}" dt="2022-08-03T09:52:02.739" v="7"/>
          <ac:picMkLst>
            <pc:docMk/>
            <pc:sldMk cId="202433203" sldId="270"/>
            <ac:picMk id="4" creationId="{8042E452-F414-3492-E90B-9336D0CC18DC}"/>
          </ac:picMkLst>
        </pc:picChg>
        <pc:picChg chg="add mod ord">
          <ac:chgData name="Vincent Yiu" userId="S::vincent.yiu@enfinity.com.hk::ae891aff-2d76-4f4c-aa48-5be9c9266d81" providerId="AD" clId="Web-{06BF8EA2-7E64-8BE5-AD59-BF89A9F278E0}" dt="2022-08-03T09:52:05.051" v="8"/>
          <ac:picMkLst>
            <pc:docMk/>
            <pc:sldMk cId="202433203" sldId="270"/>
            <ac:picMk id="7" creationId="{CBC90C09-23CE-F6EF-9284-F7DB9379FDD1}"/>
          </ac:picMkLst>
        </pc:picChg>
      </pc:sldChg>
      <pc:sldChg chg="modSp new">
        <pc:chgData name="Vincent Yiu" userId="S::vincent.yiu@enfinity.com.hk::ae891aff-2d76-4f4c-aa48-5be9c9266d81" providerId="AD" clId="Web-{06BF8EA2-7E64-8BE5-AD59-BF89A9F278E0}" dt="2022-08-03T10:09:07.806" v="125" actId="20577"/>
        <pc:sldMkLst>
          <pc:docMk/>
          <pc:sldMk cId="265026937" sldId="271"/>
        </pc:sldMkLst>
        <pc:spChg chg="mod">
          <ac:chgData name="Vincent Yiu" userId="S::vincent.yiu@enfinity.com.hk::ae891aff-2d76-4f4c-aa48-5be9c9266d81" providerId="AD" clId="Web-{06BF8EA2-7E64-8BE5-AD59-BF89A9F278E0}" dt="2022-08-03T10:09:07.806" v="125" actId="20577"/>
          <ac:spMkLst>
            <pc:docMk/>
            <pc:sldMk cId="265026937" sldId="271"/>
            <ac:spMk id="2" creationId="{92E588BE-7161-D195-15CE-2400689EF31B}"/>
          </ac:spMkLst>
        </pc:spChg>
        <pc:spChg chg="mod">
          <ac:chgData name="Vincent Yiu" userId="S::vincent.yiu@enfinity.com.hk::ae891aff-2d76-4f4c-aa48-5be9c9266d81" providerId="AD" clId="Web-{06BF8EA2-7E64-8BE5-AD59-BF89A9F278E0}" dt="2022-08-03T09:56:43.655" v="17" actId="20577"/>
          <ac:spMkLst>
            <pc:docMk/>
            <pc:sldMk cId="265026937" sldId="271"/>
            <ac:spMk id="3" creationId="{4116DD7C-BDFF-D9B0-8D4B-AEF3454C7EFA}"/>
          </ac:spMkLst>
        </pc:spChg>
      </pc:sldChg>
      <pc:sldChg chg="addSp delSp modSp new mod setBg">
        <pc:chgData name="Vincent Yiu" userId="S::vincent.yiu@enfinity.com.hk::ae891aff-2d76-4f4c-aa48-5be9c9266d81" providerId="AD" clId="Web-{06BF8EA2-7E64-8BE5-AD59-BF89A9F278E0}" dt="2022-08-03T10:08:25.726" v="123" actId="20577"/>
        <pc:sldMkLst>
          <pc:docMk/>
          <pc:sldMk cId="1883089531" sldId="272"/>
        </pc:sldMkLst>
        <pc:spChg chg="mod">
          <ac:chgData name="Vincent Yiu" userId="S::vincent.yiu@enfinity.com.hk::ae891aff-2d76-4f4c-aa48-5be9c9266d81" providerId="AD" clId="Web-{06BF8EA2-7E64-8BE5-AD59-BF89A9F278E0}" dt="2022-08-03T10:06:49.082" v="113"/>
          <ac:spMkLst>
            <pc:docMk/>
            <pc:sldMk cId="1883089531" sldId="272"/>
            <ac:spMk id="2" creationId="{5B024704-DD8A-44C5-ABB1-558AD9382158}"/>
          </ac:spMkLst>
        </pc:spChg>
        <pc:spChg chg="mod">
          <ac:chgData name="Vincent Yiu" userId="S::vincent.yiu@enfinity.com.hk::ae891aff-2d76-4f4c-aa48-5be9c9266d81" providerId="AD" clId="Web-{06BF8EA2-7E64-8BE5-AD59-BF89A9F278E0}" dt="2022-08-03T10:08:25.726" v="123" actId="20577"/>
          <ac:spMkLst>
            <pc:docMk/>
            <pc:sldMk cId="1883089531" sldId="272"/>
            <ac:spMk id="3" creationId="{EE700F95-D9EA-3C69-C3A9-04FF053982FF}"/>
          </ac:spMkLst>
        </pc:spChg>
        <pc:spChg chg="add del">
          <ac:chgData name="Vincent Yiu" userId="S::vincent.yiu@enfinity.com.hk::ae891aff-2d76-4f4c-aa48-5be9c9266d81" providerId="AD" clId="Web-{06BF8EA2-7E64-8BE5-AD59-BF89A9F278E0}" dt="2022-08-03T10:06:41.223" v="110"/>
          <ac:spMkLst>
            <pc:docMk/>
            <pc:sldMk cId="1883089531" sldId="272"/>
            <ac:spMk id="8" creationId="{2B566528-1B12-4246-9431-5C2D7D081168}"/>
          </ac:spMkLst>
        </pc:spChg>
        <pc:spChg chg="add del">
          <ac:chgData name="Vincent Yiu" userId="S::vincent.yiu@enfinity.com.hk::ae891aff-2d76-4f4c-aa48-5be9c9266d81" providerId="AD" clId="Web-{06BF8EA2-7E64-8BE5-AD59-BF89A9F278E0}" dt="2022-08-03T10:06:41.223" v="110"/>
          <ac:spMkLst>
            <pc:docMk/>
            <pc:sldMk cId="1883089531" sldId="272"/>
            <ac:spMk id="10" creationId="{2E80C965-DB6D-4F81-9E9E-B027384D0BD6}"/>
          </ac:spMkLst>
        </pc:spChg>
        <pc:spChg chg="add del">
          <ac:chgData name="Vincent Yiu" userId="S::vincent.yiu@enfinity.com.hk::ae891aff-2d76-4f4c-aa48-5be9c9266d81" providerId="AD" clId="Web-{06BF8EA2-7E64-8BE5-AD59-BF89A9F278E0}" dt="2022-08-03T10:06:41.223" v="110"/>
          <ac:spMkLst>
            <pc:docMk/>
            <pc:sldMk cId="1883089531" sldId="272"/>
            <ac:spMk id="12" creationId="{A580F890-B085-4E95-96AA-55AEBEC5CE6E}"/>
          </ac:spMkLst>
        </pc:spChg>
        <pc:spChg chg="add del">
          <ac:chgData name="Vincent Yiu" userId="S::vincent.yiu@enfinity.com.hk::ae891aff-2d76-4f4c-aa48-5be9c9266d81" providerId="AD" clId="Web-{06BF8EA2-7E64-8BE5-AD59-BF89A9F278E0}" dt="2022-08-03T10:06:41.223" v="110"/>
          <ac:spMkLst>
            <pc:docMk/>
            <pc:sldMk cId="1883089531" sldId="272"/>
            <ac:spMk id="14" creationId="{D3F51FEB-38FB-4F6C-9F7B-2F2AFAB65463}"/>
          </ac:spMkLst>
        </pc:spChg>
        <pc:spChg chg="add">
          <ac:chgData name="Vincent Yiu" userId="S::vincent.yiu@enfinity.com.hk::ae891aff-2d76-4f4c-aa48-5be9c9266d81" providerId="AD" clId="Web-{06BF8EA2-7E64-8BE5-AD59-BF89A9F278E0}" dt="2022-08-03T10:06:49.082" v="113"/>
          <ac:spMkLst>
            <pc:docMk/>
            <pc:sldMk cId="1883089531" sldId="272"/>
            <ac:spMk id="15" creationId="{D5B0017B-2ECA-49AF-B397-DC140825DF8D}"/>
          </ac:spMkLst>
        </pc:spChg>
        <pc:spChg chg="add del">
          <ac:chgData name="Vincent Yiu" userId="S::vincent.yiu@enfinity.com.hk::ae891aff-2d76-4f4c-aa48-5be9c9266d81" providerId="AD" clId="Web-{06BF8EA2-7E64-8BE5-AD59-BF89A9F278E0}" dt="2022-08-03T10:06:41.223" v="110"/>
          <ac:spMkLst>
            <pc:docMk/>
            <pc:sldMk cId="1883089531" sldId="272"/>
            <ac:spMk id="16" creationId="{1E547BA6-BAE0-43BB-A7CA-60F69CE252F0}"/>
          </ac:spMkLst>
        </pc:spChg>
        <pc:spChg chg="add del">
          <ac:chgData name="Vincent Yiu" userId="S::vincent.yiu@enfinity.com.hk::ae891aff-2d76-4f4c-aa48-5be9c9266d81" providerId="AD" clId="Web-{06BF8EA2-7E64-8BE5-AD59-BF89A9F278E0}" dt="2022-08-03T10:06:49.067" v="112"/>
          <ac:spMkLst>
            <pc:docMk/>
            <pc:sldMk cId="1883089531" sldId="272"/>
            <ac:spMk id="18" creationId="{85016AEC-0320-4ED0-8ECB-FE11DDDFE17A}"/>
          </ac:spMkLst>
        </pc:spChg>
        <pc:spChg chg="add del">
          <ac:chgData name="Vincent Yiu" userId="S::vincent.yiu@enfinity.com.hk::ae891aff-2d76-4f4c-aa48-5be9c9266d81" providerId="AD" clId="Web-{06BF8EA2-7E64-8BE5-AD59-BF89A9F278E0}" dt="2022-08-03T10:06:49.067" v="112"/>
          <ac:spMkLst>
            <pc:docMk/>
            <pc:sldMk cId="1883089531" sldId="272"/>
            <ac:spMk id="19" creationId="{D3CDB30C-1F82-41E6-A067-831D6E89184F}"/>
          </ac:spMkLst>
        </pc:spChg>
        <pc:spChg chg="add del">
          <ac:chgData name="Vincent Yiu" userId="S::vincent.yiu@enfinity.com.hk::ae891aff-2d76-4f4c-aa48-5be9c9266d81" providerId="AD" clId="Web-{06BF8EA2-7E64-8BE5-AD59-BF89A9F278E0}" dt="2022-08-03T10:06:49.067" v="112"/>
          <ac:spMkLst>
            <pc:docMk/>
            <pc:sldMk cId="1883089531" sldId="272"/>
            <ac:spMk id="20" creationId="{2DDA86DD-F997-4F66-A87C-5B58AB6D19EC}"/>
          </ac:spMkLst>
        </pc:spChg>
        <pc:spChg chg="add del">
          <ac:chgData name="Vincent Yiu" userId="S::vincent.yiu@enfinity.com.hk::ae891aff-2d76-4f4c-aa48-5be9c9266d81" providerId="AD" clId="Web-{06BF8EA2-7E64-8BE5-AD59-BF89A9F278E0}" dt="2022-08-03T10:06:49.067" v="112"/>
          <ac:spMkLst>
            <pc:docMk/>
            <pc:sldMk cId="1883089531" sldId="272"/>
            <ac:spMk id="21" creationId="{D241B827-437E-40A3-A732-669230D6A5BC}"/>
          </ac:spMkLst>
        </pc:spChg>
        <pc:spChg chg="add">
          <ac:chgData name="Vincent Yiu" userId="S::vincent.yiu@enfinity.com.hk::ae891aff-2d76-4f4c-aa48-5be9c9266d81" providerId="AD" clId="Web-{06BF8EA2-7E64-8BE5-AD59-BF89A9F278E0}" dt="2022-08-03T10:06:49.082" v="113"/>
          <ac:spMkLst>
            <pc:docMk/>
            <pc:sldMk cId="1883089531" sldId="272"/>
            <ac:spMk id="23" creationId="{B6CDA21F-E7AF-4C75-8395-33F58D5B0E45}"/>
          </ac:spMkLst>
        </pc:spChg>
        <pc:grpChg chg="add">
          <ac:chgData name="Vincent Yiu" userId="S::vincent.yiu@enfinity.com.hk::ae891aff-2d76-4f4c-aa48-5be9c9266d81" providerId="AD" clId="Web-{06BF8EA2-7E64-8BE5-AD59-BF89A9F278E0}" dt="2022-08-03T10:06:49.082" v="113"/>
          <ac:grpSpMkLst>
            <pc:docMk/>
            <pc:sldMk cId="1883089531" sldId="272"/>
            <ac:grpSpMk id="24" creationId="{AE1C45F0-260A-458C-96ED-C1F6D2151219}"/>
          </ac:grpSpMkLst>
        </pc:grpChg>
        <pc:cxnChg chg="add">
          <ac:chgData name="Vincent Yiu" userId="S::vincent.yiu@enfinity.com.hk::ae891aff-2d76-4f4c-aa48-5be9c9266d81" providerId="AD" clId="Web-{06BF8EA2-7E64-8BE5-AD59-BF89A9F278E0}" dt="2022-08-03T10:06:49.082" v="113"/>
          <ac:cxnSpMkLst>
            <pc:docMk/>
            <pc:sldMk cId="1883089531" sldId="272"/>
            <ac:cxnSpMk id="17" creationId="{6CF1BAF6-AD41-4082-B212-8A1F9A2E8779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6FA9B9-2686-4DF5-90D0-C0D3170A0AD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51C6E87-1E60-42E3-8AD9-2DF88CD4A744}">
      <dgm:prSet/>
      <dgm:spPr/>
      <dgm:t>
        <a:bodyPr/>
        <a:lstStyle/>
        <a:p>
          <a:r>
            <a:rPr lang="en-US"/>
            <a:t>&gt;15 USD per month</a:t>
          </a:r>
        </a:p>
      </dgm:t>
    </dgm:pt>
    <dgm:pt modelId="{F33D61A3-BAAB-4DB9-9CF4-BB2B2F60A97E}" type="parTrans" cxnId="{7F5FB139-4B09-452C-84C1-19C4B1B5D1D3}">
      <dgm:prSet/>
      <dgm:spPr/>
      <dgm:t>
        <a:bodyPr/>
        <a:lstStyle/>
        <a:p>
          <a:endParaRPr lang="en-US"/>
        </a:p>
      </dgm:t>
    </dgm:pt>
    <dgm:pt modelId="{F8300DDB-02DC-498B-AC09-108977E52740}" type="sibTrans" cxnId="{7F5FB139-4B09-452C-84C1-19C4B1B5D1D3}">
      <dgm:prSet/>
      <dgm:spPr/>
      <dgm:t>
        <a:bodyPr/>
        <a:lstStyle/>
        <a:p>
          <a:endParaRPr lang="en-US"/>
        </a:p>
      </dgm:t>
    </dgm:pt>
    <dgm:pt modelId="{BFD3699C-B86A-44D4-B6B3-66503ABDC053}">
      <dgm:prSet/>
      <dgm:spPr/>
      <dgm:t>
        <a:bodyPr/>
        <a:lstStyle/>
        <a:p>
          <a:r>
            <a:rPr lang="en-US"/>
            <a:t>CrowdStrike</a:t>
          </a:r>
        </a:p>
      </dgm:t>
    </dgm:pt>
    <dgm:pt modelId="{6D3C2F08-50F6-4540-8B3B-48A0002DF226}" type="parTrans" cxnId="{22CFC20C-2C1A-471C-B055-0B637BE6ECFD}">
      <dgm:prSet/>
      <dgm:spPr/>
      <dgm:t>
        <a:bodyPr/>
        <a:lstStyle/>
        <a:p>
          <a:endParaRPr lang="en-US"/>
        </a:p>
      </dgm:t>
    </dgm:pt>
    <dgm:pt modelId="{B2119CE2-AAD8-4651-8A2B-9D4016892FAC}" type="sibTrans" cxnId="{22CFC20C-2C1A-471C-B055-0B637BE6ECFD}">
      <dgm:prSet/>
      <dgm:spPr/>
      <dgm:t>
        <a:bodyPr/>
        <a:lstStyle/>
        <a:p>
          <a:endParaRPr lang="en-US"/>
        </a:p>
      </dgm:t>
    </dgm:pt>
    <dgm:pt modelId="{5398070B-3F12-4054-9CF9-A7A7B9CF70FD}">
      <dgm:prSet/>
      <dgm:spPr/>
      <dgm:t>
        <a:bodyPr/>
        <a:lstStyle/>
        <a:p>
          <a:r>
            <a:rPr lang="en-US"/>
            <a:t>10~15 USD per month</a:t>
          </a:r>
        </a:p>
      </dgm:t>
    </dgm:pt>
    <dgm:pt modelId="{68A84D8E-2078-4634-8E5C-B7BB6E6DB148}" type="parTrans" cxnId="{1A11AB4E-E797-4AF9-A461-6B3D95EB6B2D}">
      <dgm:prSet/>
      <dgm:spPr/>
      <dgm:t>
        <a:bodyPr/>
        <a:lstStyle/>
        <a:p>
          <a:endParaRPr lang="en-US"/>
        </a:p>
      </dgm:t>
    </dgm:pt>
    <dgm:pt modelId="{CCA991A4-D574-40AC-AF28-2658A0A0BC23}" type="sibTrans" cxnId="{1A11AB4E-E797-4AF9-A461-6B3D95EB6B2D}">
      <dgm:prSet/>
      <dgm:spPr/>
      <dgm:t>
        <a:bodyPr/>
        <a:lstStyle/>
        <a:p>
          <a:endParaRPr lang="en-US"/>
        </a:p>
      </dgm:t>
    </dgm:pt>
    <dgm:pt modelId="{7BD64924-CF1E-47C4-8710-BE876DE48B5D}">
      <dgm:prSet/>
      <dgm:spPr/>
      <dgm:t>
        <a:bodyPr/>
        <a:lstStyle/>
        <a:p>
          <a:r>
            <a:rPr lang="en-US"/>
            <a:t>Cybereason</a:t>
          </a:r>
        </a:p>
      </dgm:t>
    </dgm:pt>
    <dgm:pt modelId="{0D398C43-02FE-4FE7-B634-EA3CE9CE9A50}" type="parTrans" cxnId="{CDC79544-41AC-4F5D-B67E-01A954FDD1D8}">
      <dgm:prSet/>
      <dgm:spPr/>
      <dgm:t>
        <a:bodyPr/>
        <a:lstStyle/>
        <a:p>
          <a:endParaRPr lang="en-US"/>
        </a:p>
      </dgm:t>
    </dgm:pt>
    <dgm:pt modelId="{4F769733-3179-4096-BE1E-BA4E8BF01CFA}" type="sibTrans" cxnId="{CDC79544-41AC-4F5D-B67E-01A954FDD1D8}">
      <dgm:prSet/>
      <dgm:spPr/>
      <dgm:t>
        <a:bodyPr/>
        <a:lstStyle/>
        <a:p>
          <a:endParaRPr lang="en-US"/>
        </a:p>
      </dgm:t>
    </dgm:pt>
    <dgm:pt modelId="{126B2A22-637B-4204-9BCF-6CA4AC3A9B88}">
      <dgm:prSet/>
      <dgm:spPr/>
      <dgm:t>
        <a:bodyPr/>
        <a:lstStyle/>
        <a:p>
          <a:r>
            <a:rPr lang="en-US" dirty="0"/>
            <a:t>Microsoft</a:t>
          </a:r>
        </a:p>
      </dgm:t>
    </dgm:pt>
    <dgm:pt modelId="{9F5BB9E0-E9F7-4581-B523-B995B2F78981}" type="parTrans" cxnId="{BF2F88E7-528A-4798-82EA-C32C56FB2ADF}">
      <dgm:prSet/>
      <dgm:spPr/>
      <dgm:t>
        <a:bodyPr/>
        <a:lstStyle/>
        <a:p>
          <a:endParaRPr lang="en-US"/>
        </a:p>
      </dgm:t>
    </dgm:pt>
    <dgm:pt modelId="{8D939A1D-58C9-4ADB-9C5C-9F4018170267}" type="sibTrans" cxnId="{BF2F88E7-528A-4798-82EA-C32C56FB2ADF}">
      <dgm:prSet/>
      <dgm:spPr/>
      <dgm:t>
        <a:bodyPr/>
        <a:lstStyle/>
        <a:p>
          <a:endParaRPr lang="en-US"/>
        </a:p>
      </dgm:t>
    </dgm:pt>
    <dgm:pt modelId="{B234FDA7-B98A-4420-8271-52974D60F186}">
      <dgm:prSet/>
      <dgm:spPr/>
      <dgm:t>
        <a:bodyPr/>
        <a:lstStyle/>
        <a:p>
          <a:r>
            <a:rPr lang="en-US" dirty="0"/>
            <a:t>3~10 USD</a:t>
          </a:r>
        </a:p>
      </dgm:t>
    </dgm:pt>
    <dgm:pt modelId="{28753D2E-CED8-4676-8D08-4E92DB70D41E}" type="parTrans" cxnId="{F5DB2DB9-FB97-4C96-B5A0-2DCF839C64F0}">
      <dgm:prSet/>
      <dgm:spPr/>
      <dgm:t>
        <a:bodyPr/>
        <a:lstStyle/>
        <a:p>
          <a:endParaRPr lang="en-US"/>
        </a:p>
      </dgm:t>
    </dgm:pt>
    <dgm:pt modelId="{69556D6A-8E60-4C87-96E8-E729528A2F5C}" type="sibTrans" cxnId="{F5DB2DB9-FB97-4C96-B5A0-2DCF839C64F0}">
      <dgm:prSet/>
      <dgm:spPr/>
      <dgm:t>
        <a:bodyPr/>
        <a:lstStyle/>
        <a:p>
          <a:endParaRPr lang="en-US"/>
        </a:p>
      </dgm:t>
    </dgm:pt>
    <dgm:pt modelId="{A5A7AE12-8225-449F-B757-656D05BDE0C7}">
      <dgm:prSet/>
      <dgm:spPr/>
      <dgm:t>
        <a:bodyPr/>
        <a:lstStyle/>
        <a:p>
          <a:r>
            <a:rPr lang="en-US" dirty="0"/>
            <a:t>VMware Carbon Black (Minimum 100 endpoints)</a:t>
          </a:r>
        </a:p>
      </dgm:t>
    </dgm:pt>
    <dgm:pt modelId="{839EE52E-065F-4CF3-848E-5717C152935E}" type="parTrans" cxnId="{3268110B-B18D-47F7-B7F1-A6B655CF3504}">
      <dgm:prSet/>
      <dgm:spPr/>
      <dgm:t>
        <a:bodyPr/>
        <a:lstStyle/>
        <a:p>
          <a:endParaRPr lang="en-US"/>
        </a:p>
      </dgm:t>
    </dgm:pt>
    <dgm:pt modelId="{DFDD18CE-8CB3-47BE-A953-9F89A55B402E}" type="sibTrans" cxnId="{3268110B-B18D-47F7-B7F1-A6B655CF3504}">
      <dgm:prSet/>
      <dgm:spPr/>
      <dgm:t>
        <a:bodyPr/>
        <a:lstStyle/>
        <a:p>
          <a:endParaRPr lang="en-US"/>
        </a:p>
      </dgm:t>
    </dgm:pt>
    <dgm:pt modelId="{0B717E59-55D5-4CAA-BE57-5B49A95FD82C}">
      <dgm:prSet/>
      <dgm:spPr/>
      <dgm:t>
        <a:bodyPr/>
        <a:lstStyle/>
        <a:p>
          <a:r>
            <a:rPr lang="en-US" dirty="0"/>
            <a:t>Palo Alto Networks (Minimum 200 endpoints)</a:t>
          </a:r>
        </a:p>
      </dgm:t>
    </dgm:pt>
    <dgm:pt modelId="{0CB4131D-659A-42A0-B071-6C76BF536FF7}" type="parTrans" cxnId="{B3A85DF7-6852-4D6D-BCD9-AE4ACB391229}">
      <dgm:prSet/>
      <dgm:spPr/>
      <dgm:t>
        <a:bodyPr/>
        <a:lstStyle/>
        <a:p>
          <a:endParaRPr lang="en-US"/>
        </a:p>
      </dgm:t>
    </dgm:pt>
    <dgm:pt modelId="{7794C855-5365-4CF0-BFFE-F969B9A741D6}" type="sibTrans" cxnId="{B3A85DF7-6852-4D6D-BCD9-AE4ACB391229}">
      <dgm:prSet/>
      <dgm:spPr/>
      <dgm:t>
        <a:bodyPr/>
        <a:lstStyle/>
        <a:p>
          <a:endParaRPr lang="en-US"/>
        </a:p>
      </dgm:t>
    </dgm:pt>
    <dgm:pt modelId="{3B154DE4-F029-470B-AB8A-3B2231A1043F}">
      <dgm:prSet/>
      <dgm:spPr/>
      <dgm:t>
        <a:bodyPr/>
        <a:lstStyle/>
        <a:p>
          <a:r>
            <a:rPr lang="en-US" dirty="0"/>
            <a:t>Malwarebytes</a:t>
          </a:r>
        </a:p>
      </dgm:t>
    </dgm:pt>
    <dgm:pt modelId="{0B2E7E27-51C8-4523-B0B1-B8C1C3E75527}" type="parTrans" cxnId="{55356BDA-D2C6-4BAC-9BB1-A5B75873E335}">
      <dgm:prSet/>
      <dgm:spPr/>
      <dgm:t>
        <a:bodyPr/>
        <a:lstStyle/>
        <a:p>
          <a:endParaRPr lang="en-US"/>
        </a:p>
      </dgm:t>
    </dgm:pt>
    <dgm:pt modelId="{49369254-9089-4722-AA3A-32AF0E113017}" type="sibTrans" cxnId="{55356BDA-D2C6-4BAC-9BB1-A5B75873E335}">
      <dgm:prSet/>
      <dgm:spPr/>
      <dgm:t>
        <a:bodyPr/>
        <a:lstStyle/>
        <a:p>
          <a:endParaRPr lang="en-US"/>
        </a:p>
      </dgm:t>
    </dgm:pt>
    <dgm:pt modelId="{2FD69B3E-457B-480A-8510-CCBFE573FA6C}">
      <dgm:prSet/>
      <dgm:spPr/>
      <dgm:t>
        <a:bodyPr/>
        <a:lstStyle/>
        <a:p>
          <a:r>
            <a:rPr lang="en-US" dirty="0"/>
            <a:t>Trend Micro</a:t>
          </a:r>
        </a:p>
      </dgm:t>
    </dgm:pt>
    <dgm:pt modelId="{9F14071E-663B-4ECD-858B-C9F7A2EADE14}" type="parTrans" cxnId="{C803CDCA-934E-4065-8100-04C67F710C7A}">
      <dgm:prSet/>
      <dgm:spPr/>
      <dgm:t>
        <a:bodyPr/>
        <a:lstStyle/>
        <a:p>
          <a:endParaRPr lang="en-US"/>
        </a:p>
      </dgm:t>
    </dgm:pt>
    <dgm:pt modelId="{C13B2795-77E9-41D7-B065-49836F0B5D67}" type="sibTrans" cxnId="{C803CDCA-934E-4065-8100-04C67F710C7A}">
      <dgm:prSet/>
      <dgm:spPr/>
      <dgm:t>
        <a:bodyPr/>
        <a:lstStyle/>
        <a:p>
          <a:endParaRPr lang="en-US"/>
        </a:p>
      </dgm:t>
    </dgm:pt>
    <dgm:pt modelId="{067641FF-47E1-4821-82EE-72C563B00A00}">
      <dgm:prSet/>
      <dgm:spPr/>
      <dgm:t>
        <a:bodyPr/>
        <a:lstStyle/>
        <a:p>
          <a:r>
            <a:rPr lang="en-US" dirty="0"/>
            <a:t>Sophos</a:t>
          </a:r>
        </a:p>
      </dgm:t>
    </dgm:pt>
    <dgm:pt modelId="{B343C4B3-1538-4BEF-BE6F-2B01B7498AAB}" type="parTrans" cxnId="{3A24A55C-2BEC-4991-AEE4-FD844F7564D7}">
      <dgm:prSet/>
      <dgm:spPr/>
      <dgm:t>
        <a:bodyPr/>
        <a:lstStyle/>
        <a:p>
          <a:endParaRPr lang="en-US"/>
        </a:p>
      </dgm:t>
    </dgm:pt>
    <dgm:pt modelId="{2983C9BA-4D31-4F83-9AE3-395BEAF38045}" type="sibTrans" cxnId="{3A24A55C-2BEC-4991-AEE4-FD844F7564D7}">
      <dgm:prSet/>
      <dgm:spPr/>
      <dgm:t>
        <a:bodyPr/>
        <a:lstStyle/>
        <a:p>
          <a:endParaRPr lang="en-US"/>
        </a:p>
      </dgm:t>
    </dgm:pt>
    <dgm:pt modelId="{821BEAED-9CE9-4FA0-BAB5-4FD5DFAB7E2F}">
      <dgm:prSet/>
      <dgm:spPr/>
      <dgm:t>
        <a:bodyPr/>
        <a:lstStyle/>
        <a:p>
          <a:r>
            <a:rPr lang="en-US" dirty="0"/>
            <a:t>Kaspersky</a:t>
          </a:r>
        </a:p>
      </dgm:t>
    </dgm:pt>
    <dgm:pt modelId="{920CD866-E677-4C05-8CE3-F14046C61434}" type="parTrans" cxnId="{F3E3BF9E-EC1C-4362-B2C9-D331736EE9BE}">
      <dgm:prSet/>
      <dgm:spPr/>
      <dgm:t>
        <a:bodyPr/>
        <a:lstStyle/>
        <a:p>
          <a:endParaRPr lang="en-US"/>
        </a:p>
      </dgm:t>
    </dgm:pt>
    <dgm:pt modelId="{AC6B43C0-4FE6-4466-B4FB-8259CBB73D84}" type="sibTrans" cxnId="{F3E3BF9E-EC1C-4362-B2C9-D331736EE9BE}">
      <dgm:prSet/>
      <dgm:spPr/>
      <dgm:t>
        <a:bodyPr/>
        <a:lstStyle/>
        <a:p>
          <a:endParaRPr lang="en-US"/>
        </a:p>
      </dgm:t>
    </dgm:pt>
    <dgm:pt modelId="{ED5F419D-759D-41CC-BB25-5F05871713F0}">
      <dgm:prSet/>
      <dgm:spPr/>
      <dgm:t>
        <a:bodyPr/>
        <a:lstStyle/>
        <a:p>
          <a:r>
            <a:rPr lang="en-US" dirty="0"/>
            <a:t>Check Point ($3)</a:t>
          </a:r>
        </a:p>
      </dgm:t>
    </dgm:pt>
    <dgm:pt modelId="{F4B86B0E-7F0B-4D62-9753-6D7D562146C7}" type="parTrans" cxnId="{4504E354-D9F9-4290-92C2-C42F7CDA9080}">
      <dgm:prSet/>
      <dgm:spPr/>
      <dgm:t>
        <a:bodyPr/>
        <a:lstStyle/>
        <a:p>
          <a:endParaRPr lang="en-US"/>
        </a:p>
      </dgm:t>
    </dgm:pt>
    <dgm:pt modelId="{B69825E1-C7EC-4415-84ED-5CAE52CD877A}" type="sibTrans" cxnId="{4504E354-D9F9-4290-92C2-C42F7CDA9080}">
      <dgm:prSet/>
      <dgm:spPr/>
      <dgm:t>
        <a:bodyPr/>
        <a:lstStyle/>
        <a:p>
          <a:endParaRPr lang="en-US"/>
        </a:p>
      </dgm:t>
    </dgm:pt>
    <dgm:pt modelId="{CBE42F40-3721-438C-98D4-D2CB44A5594C}">
      <dgm:prSet/>
      <dgm:spPr/>
      <dgm:t>
        <a:bodyPr/>
        <a:lstStyle/>
        <a:p>
          <a:r>
            <a:rPr lang="en-US" dirty="0" err="1"/>
            <a:t>Trellix</a:t>
          </a:r>
          <a:r>
            <a:rPr lang="en-US" dirty="0"/>
            <a:t> (previously </a:t>
          </a:r>
          <a:r>
            <a:rPr lang="en-US" dirty="0" err="1"/>
            <a:t>Fireeye</a:t>
          </a:r>
          <a:r>
            <a:rPr lang="en-US" dirty="0"/>
            <a:t> &amp; McAfee Enterprise)</a:t>
          </a:r>
        </a:p>
      </dgm:t>
    </dgm:pt>
    <dgm:pt modelId="{BC3BA2A1-7E85-49D1-A14D-E400F807538A}" type="parTrans" cxnId="{269EF3FE-DEC5-4E2C-A8F4-C708018E5A11}">
      <dgm:prSet/>
      <dgm:spPr/>
    </dgm:pt>
    <dgm:pt modelId="{E2CB7FD0-E4C3-46A5-81FE-FB3370D7890C}" type="sibTrans" cxnId="{269EF3FE-DEC5-4E2C-A8F4-C708018E5A11}">
      <dgm:prSet/>
      <dgm:spPr/>
    </dgm:pt>
    <dgm:pt modelId="{61E83A15-3A02-44A0-8734-40F406567FE3}">
      <dgm:prSet/>
      <dgm:spPr/>
      <dgm:t>
        <a:bodyPr/>
        <a:lstStyle/>
        <a:p>
          <a:r>
            <a:rPr lang="en-US" dirty="0"/>
            <a:t>Fortinet</a:t>
          </a:r>
        </a:p>
      </dgm:t>
    </dgm:pt>
    <dgm:pt modelId="{E6E90CCE-006B-4D5B-B098-C619EB04D357}" type="parTrans" cxnId="{B8958598-E511-4342-9300-A5EB184DDE34}">
      <dgm:prSet/>
      <dgm:spPr/>
    </dgm:pt>
    <dgm:pt modelId="{9C76DE11-E3BD-48E9-9B4D-41C854559CBD}" type="sibTrans" cxnId="{B8958598-E511-4342-9300-A5EB184DDE34}">
      <dgm:prSet/>
      <dgm:spPr/>
    </dgm:pt>
    <dgm:pt modelId="{F80930DD-0A9C-42F7-9C85-49F4D25A8111}">
      <dgm:prSet/>
      <dgm:spPr/>
      <dgm:t>
        <a:bodyPr/>
        <a:lstStyle/>
        <a:p>
          <a:r>
            <a:rPr lang="en-US" dirty="0" err="1"/>
            <a:t>SentinelOne</a:t>
          </a:r>
          <a:endParaRPr lang="en-US" dirty="0"/>
        </a:p>
      </dgm:t>
    </dgm:pt>
    <dgm:pt modelId="{F951E90E-E11E-45DE-B173-7F1AC657BC8B}" type="parTrans" cxnId="{8CC7755C-BB17-4538-9EE9-9A7F820447BA}">
      <dgm:prSet/>
      <dgm:spPr/>
    </dgm:pt>
    <dgm:pt modelId="{614EEF97-F821-40F4-B445-3D37FC0DA6AF}" type="sibTrans" cxnId="{8CC7755C-BB17-4538-9EE9-9A7F820447BA}">
      <dgm:prSet/>
      <dgm:spPr/>
    </dgm:pt>
    <dgm:pt modelId="{1E64ACD6-158F-4994-BC6E-5CCB1471EFED}" type="pres">
      <dgm:prSet presAssocID="{4C6FA9B9-2686-4DF5-90D0-C0D3170A0AD2}" presName="linear" presStyleCnt="0">
        <dgm:presLayoutVars>
          <dgm:dir/>
          <dgm:animLvl val="lvl"/>
          <dgm:resizeHandles val="exact"/>
        </dgm:presLayoutVars>
      </dgm:prSet>
      <dgm:spPr/>
    </dgm:pt>
    <dgm:pt modelId="{BA09BC4A-C49B-4158-BA36-F64FCC8F4650}" type="pres">
      <dgm:prSet presAssocID="{551C6E87-1E60-42E3-8AD9-2DF88CD4A744}" presName="parentLin" presStyleCnt="0"/>
      <dgm:spPr/>
    </dgm:pt>
    <dgm:pt modelId="{5C616252-4555-4C54-A761-8B8EF343E061}" type="pres">
      <dgm:prSet presAssocID="{551C6E87-1E60-42E3-8AD9-2DF88CD4A744}" presName="parentLeftMargin" presStyleLbl="node1" presStyleIdx="0" presStyleCnt="3"/>
      <dgm:spPr/>
    </dgm:pt>
    <dgm:pt modelId="{6F546F8A-BD66-4709-9682-189FD6E4FC69}" type="pres">
      <dgm:prSet presAssocID="{551C6E87-1E60-42E3-8AD9-2DF88CD4A74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656B2AE-9B06-4CA9-9AA7-F8344A3FEF2F}" type="pres">
      <dgm:prSet presAssocID="{551C6E87-1E60-42E3-8AD9-2DF88CD4A744}" presName="negativeSpace" presStyleCnt="0"/>
      <dgm:spPr/>
    </dgm:pt>
    <dgm:pt modelId="{910C54D6-6838-42E4-AEB7-8B9D8368A1E6}" type="pres">
      <dgm:prSet presAssocID="{551C6E87-1E60-42E3-8AD9-2DF88CD4A744}" presName="childText" presStyleLbl="conFgAcc1" presStyleIdx="0" presStyleCnt="3">
        <dgm:presLayoutVars>
          <dgm:bulletEnabled val="1"/>
        </dgm:presLayoutVars>
      </dgm:prSet>
      <dgm:spPr/>
    </dgm:pt>
    <dgm:pt modelId="{4A1FB465-92E1-4E8F-A4B5-7B5522A61355}" type="pres">
      <dgm:prSet presAssocID="{F8300DDB-02DC-498B-AC09-108977E52740}" presName="spaceBetweenRectangles" presStyleCnt="0"/>
      <dgm:spPr/>
    </dgm:pt>
    <dgm:pt modelId="{ED4E8DED-F9F3-4813-A482-1A447C4A9B3A}" type="pres">
      <dgm:prSet presAssocID="{5398070B-3F12-4054-9CF9-A7A7B9CF70FD}" presName="parentLin" presStyleCnt="0"/>
      <dgm:spPr/>
    </dgm:pt>
    <dgm:pt modelId="{AAB259DD-D4ED-48F2-9FEF-5D6CAF859C55}" type="pres">
      <dgm:prSet presAssocID="{5398070B-3F12-4054-9CF9-A7A7B9CF70FD}" presName="parentLeftMargin" presStyleLbl="node1" presStyleIdx="0" presStyleCnt="3"/>
      <dgm:spPr/>
    </dgm:pt>
    <dgm:pt modelId="{CA32BC9A-371B-4380-85AC-99ED8F5EA533}" type="pres">
      <dgm:prSet presAssocID="{5398070B-3F12-4054-9CF9-A7A7B9CF70F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A2766B-3D26-4983-8BE5-5425AEEB4AF6}" type="pres">
      <dgm:prSet presAssocID="{5398070B-3F12-4054-9CF9-A7A7B9CF70FD}" presName="negativeSpace" presStyleCnt="0"/>
      <dgm:spPr/>
    </dgm:pt>
    <dgm:pt modelId="{0CF61492-0027-45FE-9948-66D4BCE56592}" type="pres">
      <dgm:prSet presAssocID="{5398070B-3F12-4054-9CF9-A7A7B9CF70FD}" presName="childText" presStyleLbl="conFgAcc1" presStyleIdx="1" presStyleCnt="3">
        <dgm:presLayoutVars>
          <dgm:bulletEnabled val="1"/>
        </dgm:presLayoutVars>
      </dgm:prSet>
      <dgm:spPr/>
    </dgm:pt>
    <dgm:pt modelId="{D7D14A9C-2C34-4312-B50E-3A63A5ACD5AD}" type="pres">
      <dgm:prSet presAssocID="{CCA991A4-D574-40AC-AF28-2658A0A0BC23}" presName="spaceBetweenRectangles" presStyleCnt="0"/>
      <dgm:spPr/>
    </dgm:pt>
    <dgm:pt modelId="{448C5562-AFB9-4BF3-BFC8-CFED8B5C1815}" type="pres">
      <dgm:prSet presAssocID="{B234FDA7-B98A-4420-8271-52974D60F186}" presName="parentLin" presStyleCnt="0"/>
      <dgm:spPr/>
    </dgm:pt>
    <dgm:pt modelId="{4A1DC645-E9D1-43F3-B8DC-56D325DEA24B}" type="pres">
      <dgm:prSet presAssocID="{B234FDA7-B98A-4420-8271-52974D60F186}" presName="parentLeftMargin" presStyleLbl="node1" presStyleIdx="1" presStyleCnt="3"/>
      <dgm:spPr/>
    </dgm:pt>
    <dgm:pt modelId="{AB610CC4-4F27-4AF4-A748-1B955F7669F1}" type="pres">
      <dgm:prSet presAssocID="{B234FDA7-B98A-4420-8271-52974D60F18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65D6622-73DB-405C-ADB2-AE1039D45076}" type="pres">
      <dgm:prSet presAssocID="{B234FDA7-B98A-4420-8271-52974D60F186}" presName="negativeSpace" presStyleCnt="0"/>
      <dgm:spPr/>
    </dgm:pt>
    <dgm:pt modelId="{DC03FD52-DEB4-413A-8755-4188910CC079}" type="pres">
      <dgm:prSet presAssocID="{B234FDA7-B98A-4420-8271-52974D60F18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268110B-B18D-47F7-B7F1-A6B655CF3504}" srcId="{B234FDA7-B98A-4420-8271-52974D60F186}" destId="{A5A7AE12-8225-449F-B757-656D05BDE0C7}" srcOrd="1" destOrd="0" parTransId="{839EE52E-065F-4CF3-848E-5717C152935E}" sibTransId="{DFDD18CE-8CB3-47BE-A953-9F89A55B402E}"/>
    <dgm:cxn modelId="{22CFC20C-2C1A-471C-B055-0B637BE6ECFD}" srcId="{551C6E87-1E60-42E3-8AD9-2DF88CD4A744}" destId="{BFD3699C-B86A-44D4-B6B3-66503ABDC053}" srcOrd="0" destOrd="0" parTransId="{6D3C2F08-50F6-4540-8B3B-48A0002DF226}" sibTransId="{B2119CE2-AAD8-4651-8A2B-9D4016892FAC}"/>
    <dgm:cxn modelId="{141C9938-BAAA-4316-879B-1332FA950414}" type="presOf" srcId="{7BD64924-CF1E-47C4-8710-BE876DE48B5D}" destId="{0CF61492-0027-45FE-9948-66D4BCE56592}" srcOrd="0" destOrd="0" presId="urn:microsoft.com/office/officeart/2005/8/layout/list1"/>
    <dgm:cxn modelId="{7F5FB139-4B09-452C-84C1-19C4B1B5D1D3}" srcId="{4C6FA9B9-2686-4DF5-90D0-C0D3170A0AD2}" destId="{551C6E87-1E60-42E3-8AD9-2DF88CD4A744}" srcOrd="0" destOrd="0" parTransId="{F33D61A3-BAAB-4DB9-9CF4-BB2B2F60A97E}" sibTransId="{F8300DDB-02DC-498B-AC09-108977E52740}"/>
    <dgm:cxn modelId="{78483C3A-C8ED-49C9-BA0B-6C54A4FCE9E7}" type="presOf" srcId="{5398070B-3F12-4054-9CF9-A7A7B9CF70FD}" destId="{CA32BC9A-371B-4380-85AC-99ED8F5EA533}" srcOrd="1" destOrd="0" presId="urn:microsoft.com/office/officeart/2005/8/layout/list1"/>
    <dgm:cxn modelId="{112AAE5B-2552-478C-B0DE-5887BA08C115}" type="presOf" srcId="{ED5F419D-759D-41CC-BB25-5F05871713F0}" destId="{DC03FD52-DEB4-413A-8755-4188910CC079}" srcOrd="0" destOrd="9" presId="urn:microsoft.com/office/officeart/2005/8/layout/list1"/>
    <dgm:cxn modelId="{8CC7755C-BB17-4538-9EE9-9A7F820447BA}" srcId="{B234FDA7-B98A-4420-8271-52974D60F186}" destId="{F80930DD-0A9C-42F7-9C85-49F4D25A8111}" srcOrd="4" destOrd="0" parTransId="{F951E90E-E11E-45DE-B173-7F1AC657BC8B}" sibTransId="{614EEF97-F821-40F4-B445-3D37FC0DA6AF}"/>
    <dgm:cxn modelId="{3A24A55C-2BEC-4991-AEE4-FD844F7564D7}" srcId="{B234FDA7-B98A-4420-8271-52974D60F186}" destId="{067641FF-47E1-4821-82EE-72C563B00A00}" srcOrd="7" destOrd="0" parTransId="{B343C4B3-1538-4BEF-BE6F-2B01B7498AAB}" sibTransId="{2983C9BA-4D31-4F83-9AE3-395BEAF38045}"/>
    <dgm:cxn modelId="{CDC79544-41AC-4F5D-B67E-01A954FDD1D8}" srcId="{5398070B-3F12-4054-9CF9-A7A7B9CF70FD}" destId="{7BD64924-CF1E-47C4-8710-BE876DE48B5D}" srcOrd="0" destOrd="0" parTransId="{0D398C43-02FE-4FE7-B634-EA3CE9CE9A50}" sibTransId="{4F769733-3179-4096-BE1E-BA4E8BF01CFA}"/>
    <dgm:cxn modelId="{2BACC944-3DC4-4146-8F24-5C8FAC34462E}" type="presOf" srcId="{F80930DD-0A9C-42F7-9C85-49F4D25A8111}" destId="{DC03FD52-DEB4-413A-8755-4188910CC079}" srcOrd="0" destOrd="4" presId="urn:microsoft.com/office/officeart/2005/8/layout/list1"/>
    <dgm:cxn modelId="{9E5E916D-7F23-448E-AC47-09790980A6C7}" type="presOf" srcId="{821BEAED-9CE9-4FA0-BAB5-4FD5DFAB7E2F}" destId="{DC03FD52-DEB4-413A-8755-4188910CC079}" srcOrd="0" destOrd="8" presId="urn:microsoft.com/office/officeart/2005/8/layout/list1"/>
    <dgm:cxn modelId="{7258556E-96DD-4488-8F26-95B8C9CF21BB}" type="presOf" srcId="{CBE42F40-3721-438C-98D4-D2CB44A5594C}" destId="{DC03FD52-DEB4-413A-8755-4188910CC079}" srcOrd="0" destOrd="0" presId="urn:microsoft.com/office/officeart/2005/8/layout/list1"/>
    <dgm:cxn modelId="{1A11AB4E-E797-4AF9-A461-6B3D95EB6B2D}" srcId="{4C6FA9B9-2686-4DF5-90D0-C0D3170A0AD2}" destId="{5398070B-3F12-4054-9CF9-A7A7B9CF70FD}" srcOrd="1" destOrd="0" parTransId="{68A84D8E-2078-4634-8E5C-B7BB6E6DB148}" sibTransId="{CCA991A4-D574-40AC-AF28-2658A0A0BC23}"/>
    <dgm:cxn modelId="{4504E354-D9F9-4290-92C2-C42F7CDA9080}" srcId="{B234FDA7-B98A-4420-8271-52974D60F186}" destId="{ED5F419D-759D-41CC-BB25-5F05871713F0}" srcOrd="9" destOrd="0" parTransId="{F4B86B0E-7F0B-4D62-9753-6D7D562146C7}" sibTransId="{B69825E1-C7EC-4415-84ED-5CAE52CD877A}"/>
    <dgm:cxn modelId="{5AD16C75-9305-4DF1-BD2D-EA2F350C2B37}" type="presOf" srcId="{0B717E59-55D5-4CAA-BE57-5B49A95FD82C}" destId="{DC03FD52-DEB4-413A-8755-4188910CC079}" srcOrd="0" destOrd="2" presId="urn:microsoft.com/office/officeart/2005/8/layout/list1"/>
    <dgm:cxn modelId="{68EBDC7B-FFE1-431D-8EAB-246E24AB02DE}" type="presOf" srcId="{2FD69B3E-457B-480A-8510-CCBFE573FA6C}" destId="{DC03FD52-DEB4-413A-8755-4188910CC079}" srcOrd="0" destOrd="6" presId="urn:microsoft.com/office/officeart/2005/8/layout/list1"/>
    <dgm:cxn modelId="{F1E5C88D-4EA7-44CF-9FF1-DAB5D9C29598}" type="presOf" srcId="{B234FDA7-B98A-4420-8271-52974D60F186}" destId="{4A1DC645-E9D1-43F3-B8DC-56D325DEA24B}" srcOrd="0" destOrd="0" presId="urn:microsoft.com/office/officeart/2005/8/layout/list1"/>
    <dgm:cxn modelId="{B8958598-E511-4342-9300-A5EB184DDE34}" srcId="{B234FDA7-B98A-4420-8271-52974D60F186}" destId="{61E83A15-3A02-44A0-8734-40F406567FE3}" srcOrd="3" destOrd="0" parTransId="{E6E90CCE-006B-4D5B-B098-C619EB04D357}" sibTransId="{9C76DE11-E3BD-48E9-9B4D-41C854559CBD}"/>
    <dgm:cxn modelId="{C7052299-A588-491A-B756-A54E6FC8A9FB}" type="presOf" srcId="{4C6FA9B9-2686-4DF5-90D0-C0D3170A0AD2}" destId="{1E64ACD6-158F-4994-BC6E-5CCB1471EFED}" srcOrd="0" destOrd="0" presId="urn:microsoft.com/office/officeart/2005/8/layout/list1"/>
    <dgm:cxn modelId="{F3E3BF9E-EC1C-4362-B2C9-D331736EE9BE}" srcId="{B234FDA7-B98A-4420-8271-52974D60F186}" destId="{821BEAED-9CE9-4FA0-BAB5-4FD5DFAB7E2F}" srcOrd="8" destOrd="0" parTransId="{920CD866-E677-4C05-8CE3-F14046C61434}" sibTransId="{AC6B43C0-4FE6-4466-B4FB-8259CBB73D84}"/>
    <dgm:cxn modelId="{CAE59BB0-F297-4315-84C8-F0D28B567469}" type="presOf" srcId="{3B154DE4-F029-470B-AB8A-3B2231A1043F}" destId="{DC03FD52-DEB4-413A-8755-4188910CC079}" srcOrd="0" destOrd="5" presId="urn:microsoft.com/office/officeart/2005/8/layout/list1"/>
    <dgm:cxn modelId="{F5DB2DB9-FB97-4C96-B5A0-2DCF839C64F0}" srcId="{4C6FA9B9-2686-4DF5-90D0-C0D3170A0AD2}" destId="{B234FDA7-B98A-4420-8271-52974D60F186}" srcOrd="2" destOrd="0" parTransId="{28753D2E-CED8-4676-8D08-4E92DB70D41E}" sibTransId="{69556D6A-8E60-4C87-96E8-E729528A2F5C}"/>
    <dgm:cxn modelId="{597106C6-F28C-4F44-8F8F-3758CEAF0DC3}" type="presOf" srcId="{126B2A22-637B-4204-9BCF-6CA4AC3A9B88}" destId="{0CF61492-0027-45FE-9948-66D4BCE56592}" srcOrd="0" destOrd="1" presId="urn:microsoft.com/office/officeart/2005/8/layout/list1"/>
    <dgm:cxn modelId="{2798B5C6-BF2C-4269-A9A7-61C0BBA054C1}" type="presOf" srcId="{067641FF-47E1-4821-82EE-72C563B00A00}" destId="{DC03FD52-DEB4-413A-8755-4188910CC079}" srcOrd="0" destOrd="7" presId="urn:microsoft.com/office/officeart/2005/8/layout/list1"/>
    <dgm:cxn modelId="{C803CDCA-934E-4065-8100-04C67F710C7A}" srcId="{B234FDA7-B98A-4420-8271-52974D60F186}" destId="{2FD69B3E-457B-480A-8510-CCBFE573FA6C}" srcOrd="6" destOrd="0" parTransId="{9F14071E-663B-4ECD-858B-C9F7A2EADE14}" sibTransId="{C13B2795-77E9-41D7-B065-49836F0B5D67}"/>
    <dgm:cxn modelId="{784724D4-4BE3-4FAF-B4BB-43CBFAE46BED}" type="presOf" srcId="{551C6E87-1E60-42E3-8AD9-2DF88CD4A744}" destId="{6F546F8A-BD66-4709-9682-189FD6E4FC69}" srcOrd="1" destOrd="0" presId="urn:microsoft.com/office/officeart/2005/8/layout/list1"/>
    <dgm:cxn modelId="{55356BDA-D2C6-4BAC-9BB1-A5B75873E335}" srcId="{B234FDA7-B98A-4420-8271-52974D60F186}" destId="{3B154DE4-F029-470B-AB8A-3B2231A1043F}" srcOrd="5" destOrd="0" parTransId="{0B2E7E27-51C8-4523-B0B1-B8C1C3E75527}" sibTransId="{49369254-9089-4722-AA3A-32AF0E113017}"/>
    <dgm:cxn modelId="{BC2DFFE0-28F3-4B10-BDB0-355C5ED5271D}" type="presOf" srcId="{A5A7AE12-8225-449F-B757-656D05BDE0C7}" destId="{DC03FD52-DEB4-413A-8755-4188910CC079}" srcOrd="0" destOrd="1" presId="urn:microsoft.com/office/officeart/2005/8/layout/list1"/>
    <dgm:cxn modelId="{BF2F88E7-528A-4798-82EA-C32C56FB2ADF}" srcId="{5398070B-3F12-4054-9CF9-A7A7B9CF70FD}" destId="{126B2A22-637B-4204-9BCF-6CA4AC3A9B88}" srcOrd="1" destOrd="0" parTransId="{9F5BB9E0-E9F7-4581-B523-B995B2F78981}" sibTransId="{8D939A1D-58C9-4ADB-9C5C-9F4018170267}"/>
    <dgm:cxn modelId="{DC0292E7-EC74-4E77-8F10-58295457D827}" type="presOf" srcId="{5398070B-3F12-4054-9CF9-A7A7B9CF70FD}" destId="{AAB259DD-D4ED-48F2-9FEF-5D6CAF859C55}" srcOrd="0" destOrd="0" presId="urn:microsoft.com/office/officeart/2005/8/layout/list1"/>
    <dgm:cxn modelId="{C3868DF2-67E5-4721-951C-DBF16B63BE56}" type="presOf" srcId="{B234FDA7-B98A-4420-8271-52974D60F186}" destId="{AB610CC4-4F27-4AF4-A748-1B955F7669F1}" srcOrd="1" destOrd="0" presId="urn:microsoft.com/office/officeart/2005/8/layout/list1"/>
    <dgm:cxn modelId="{B9B2FAF3-A263-4CD0-AAB7-145D46C08996}" type="presOf" srcId="{551C6E87-1E60-42E3-8AD9-2DF88CD4A744}" destId="{5C616252-4555-4C54-A761-8B8EF343E061}" srcOrd="0" destOrd="0" presId="urn:microsoft.com/office/officeart/2005/8/layout/list1"/>
    <dgm:cxn modelId="{B3A85DF7-6852-4D6D-BCD9-AE4ACB391229}" srcId="{B234FDA7-B98A-4420-8271-52974D60F186}" destId="{0B717E59-55D5-4CAA-BE57-5B49A95FD82C}" srcOrd="2" destOrd="0" parTransId="{0CB4131D-659A-42A0-B071-6C76BF536FF7}" sibTransId="{7794C855-5365-4CF0-BFFE-F969B9A741D6}"/>
    <dgm:cxn modelId="{7B293BFA-36B1-4B60-8220-76D1F4F38095}" type="presOf" srcId="{BFD3699C-B86A-44D4-B6B3-66503ABDC053}" destId="{910C54D6-6838-42E4-AEB7-8B9D8368A1E6}" srcOrd="0" destOrd="0" presId="urn:microsoft.com/office/officeart/2005/8/layout/list1"/>
    <dgm:cxn modelId="{B255A1FE-D036-48EB-A828-275AF0400F53}" type="presOf" srcId="{61E83A15-3A02-44A0-8734-40F406567FE3}" destId="{DC03FD52-DEB4-413A-8755-4188910CC079}" srcOrd="0" destOrd="3" presId="urn:microsoft.com/office/officeart/2005/8/layout/list1"/>
    <dgm:cxn modelId="{269EF3FE-DEC5-4E2C-A8F4-C708018E5A11}" srcId="{B234FDA7-B98A-4420-8271-52974D60F186}" destId="{CBE42F40-3721-438C-98D4-D2CB44A5594C}" srcOrd="0" destOrd="0" parTransId="{BC3BA2A1-7E85-49D1-A14D-E400F807538A}" sibTransId="{E2CB7FD0-E4C3-46A5-81FE-FB3370D7890C}"/>
    <dgm:cxn modelId="{2DD26FC3-076A-46C2-97B6-9796B476961A}" type="presParOf" srcId="{1E64ACD6-158F-4994-BC6E-5CCB1471EFED}" destId="{BA09BC4A-C49B-4158-BA36-F64FCC8F4650}" srcOrd="0" destOrd="0" presId="urn:microsoft.com/office/officeart/2005/8/layout/list1"/>
    <dgm:cxn modelId="{5497A57D-B61A-44FD-9A77-E2652BFD5CA3}" type="presParOf" srcId="{BA09BC4A-C49B-4158-BA36-F64FCC8F4650}" destId="{5C616252-4555-4C54-A761-8B8EF343E061}" srcOrd="0" destOrd="0" presId="urn:microsoft.com/office/officeart/2005/8/layout/list1"/>
    <dgm:cxn modelId="{96C4C73D-D129-4538-9165-C87F745DE64C}" type="presParOf" srcId="{BA09BC4A-C49B-4158-BA36-F64FCC8F4650}" destId="{6F546F8A-BD66-4709-9682-189FD6E4FC69}" srcOrd="1" destOrd="0" presId="urn:microsoft.com/office/officeart/2005/8/layout/list1"/>
    <dgm:cxn modelId="{567AB076-AD6D-4FC4-996B-3BC3AD6E0AA4}" type="presParOf" srcId="{1E64ACD6-158F-4994-BC6E-5CCB1471EFED}" destId="{3656B2AE-9B06-4CA9-9AA7-F8344A3FEF2F}" srcOrd="1" destOrd="0" presId="urn:microsoft.com/office/officeart/2005/8/layout/list1"/>
    <dgm:cxn modelId="{6D0CE55C-1A73-46EB-A061-6E82CA27DF7E}" type="presParOf" srcId="{1E64ACD6-158F-4994-BC6E-5CCB1471EFED}" destId="{910C54D6-6838-42E4-AEB7-8B9D8368A1E6}" srcOrd="2" destOrd="0" presId="urn:microsoft.com/office/officeart/2005/8/layout/list1"/>
    <dgm:cxn modelId="{49F3F659-071E-42BE-BF8D-121B890FD601}" type="presParOf" srcId="{1E64ACD6-158F-4994-BC6E-5CCB1471EFED}" destId="{4A1FB465-92E1-4E8F-A4B5-7B5522A61355}" srcOrd="3" destOrd="0" presId="urn:microsoft.com/office/officeart/2005/8/layout/list1"/>
    <dgm:cxn modelId="{790B2AC1-04ED-4911-82FD-8B334E6D8FB0}" type="presParOf" srcId="{1E64ACD6-158F-4994-BC6E-5CCB1471EFED}" destId="{ED4E8DED-F9F3-4813-A482-1A447C4A9B3A}" srcOrd="4" destOrd="0" presId="urn:microsoft.com/office/officeart/2005/8/layout/list1"/>
    <dgm:cxn modelId="{183AD1F3-A4A6-4D36-8167-F6312D7BC69C}" type="presParOf" srcId="{ED4E8DED-F9F3-4813-A482-1A447C4A9B3A}" destId="{AAB259DD-D4ED-48F2-9FEF-5D6CAF859C55}" srcOrd="0" destOrd="0" presId="urn:microsoft.com/office/officeart/2005/8/layout/list1"/>
    <dgm:cxn modelId="{5D25F02F-2B05-4512-BC58-04C04DB25C22}" type="presParOf" srcId="{ED4E8DED-F9F3-4813-A482-1A447C4A9B3A}" destId="{CA32BC9A-371B-4380-85AC-99ED8F5EA533}" srcOrd="1" destOrd="0" presId="urn:microsoft.com/office/officeart/2005/8/layout/list1"/>
    <dgm:cxn modelId="{C11337CB-6A0F-4D76-8915-FB5070E3D974}" type="presParOf" srcId="{1E64ACD6-158F-4994-BC6E-5CCB1471EFED}" destId="{8DA2766B-3D26-4983-8BE5-5425AEEB4AF6}" srcOrd="5" destOrd="0" presId="urn:microsoft.com/office/officeart/2005/8/layout/list1"/>
    <dgm:cxn modelId="{BEC4DC2B-7D9B-49F1-8758-18E1FAA16DA0}" type="presParOf" srcId="{1E64ACD6-158F-4994-BC6E-5CCB1471EFED}" destId="{0CF61492-0027-45FE-9948-66D4BCE56592}" srcOrd="6" destOrd="0" presId="urn:microsoft.com/office/officeart/2005/8/layout/list1"/>
    <dgm:cxn modelId="{BDFD70DF-7528-47B4-826E-D4393C1CD3B5}" type="presParOf" srcId="{1E64ACD6-158F-4994-BC6E-5CCB1471EFED}" destId="{D7D14A9C-2C34-4312-B50E-3A63A5ACD5AD}" srcOrd="7" destOrd="0" presId="urn:microsoft.com/office/officeart/2005/8/layout/list1"/>
    <dgm:cxn modelId="{0F715576-9117-4E92-8DA2-391425656471}" type="presParOf" srcId="{1E64ACD6-158F-4994-BC6E-5CCB1471EFED}" destId="{448C5562-AFB9-4BF3-BFC8-CFED8B5C1815}" srcOrd="8" destOrd="0" presId="urn:microsoft.com/office/officeart/2005/8/layout/list1"/>
    <dgm:cxn modelId="{4A2CB044-931E-453F-9849-F89ACBD6FB24}" type="presParOf" srcId="{448C5562-AFB9-4BF3-BFC8-CFED8B5C1815}" destId="{4A1DC645-E9D1-43F3-B8DC-56D325DEA24B}" srcOrd="0" destOrd="0" presId="urn:microsoft.com/office/officeart/2005/8/layout/list1"/>
    <dgm:cxn modelId="{A0AB20C0-632A-4504-B721-D8F7CBC7E1D3}" type="presParOf" srcId="{448C5562-AFB9-4BF3-BFC8-CFED8B5C1815}" destId="{AB610CC4-4F27-4AF4-A748-1B955F7669F1}" srcOrd="1" destOrd="0" presId="urn:microsoft.com/office/officeart/2005/8/layout/list1"/>
    <dgm:cxn modelId="{8C2FCB83-294D-403F-B4FD-7ADACA79DE0F}" type="presParOf" srcId="{1E64ACD6-158F-4994-BC6E-5CCB1471EFED}" destId="{165D6622-73DB-405C-ADB2-AE1039D45076}" srcOrd="9" destOrd="0" presId="urn:microsoft.com/office/officeart/2005/8/layout/list1"/>
    <dgm:cxn modelId="{63C1497D-FA70-417D-A143-85575DE4C9C2}" type="presParOf" srcId="{1E64ACD6-158F-4994-BC6E-5CCB1471EFED}" destId="{DC03FD52-DEB4-413A-8755-4188910CC07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4B970A-E241-4BF1-A7BD-CFB4651C822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6364A7C-DEDB-4446-AAC3-C3A5211E7732}">
      <dgm:prSet/>
      <dgm:spPr/>
      <dgm:t>
        <a:bodyPr/>
        <a:lstStyle/>
        <a:p>
          <a:r>
            <a:rPr lang="en-US"/>
            <a:t>XDR platforms may streamline investigation</a:t>
          </a:r>
        </a:p>
      </dgm:t>
    </dgm:pt>
    <dgm:pt modelId="{4E995ADF-DBC1-4BA3-B225-BD32A404638D}" type="parTrans" cxnId="{4CD7A26A-DD83-4F66-BF72-90E39584C6E5}">
      <dgm:prSet/>
      <dgm:spPr/>
      <dgm:t>
        <a:bodyPr/>
        <a:lstStyle/>
        <a:p>
          <a:endParaRPr lang="en-US"/>
        </a:p>
      </dgm:t>
    </dgm:pt>
    <dgm:pt modelId="{D0962DDC-C710-4B4F-9531-8A9BCC00CA67}" type="sibTrans" cxnId="{4CD7A26A-DD83-4F66-BF72-90E39584C6E5}">
      <dgm:prSet/>
      <dgm:spPr/>
      <dgm:t>
        <a:bodyPr/>
        <a:lstStyle/>
        <a:p>
          <a:endParaRPr lang="en-US"/>
        </a:p>
      </dgm:t>
    </dgm:pt>
    <dgm:pt modelId="{2F791033-6B74-4F41-87B1-540C8B507F51}">
      <dgm:prSet/>
      <dgm:spPr/>
      <dgm:t>
        <a:bodyPr/>
        <a:lstStyle/>
        <a:p>
          <a:r>
            <a:rPr lang="en-US"/>
            <a:t>Identify threats proactively</a:t>
          </a:r>
        </a:p>
      </dgm:t>
    </dgm:pt>
    <dgm:pt modelId="{856E1010-BAF3-41D0-88A9-4EF6DF17F5D4}" type="parTrans" cxnId="{C71DC1E6-B9FC-44C9-9151-ED3D249A9683}">
      <dgm:prSet/>
      <dgm:spPr/>
      <dgm:t>
        <a:bodyPr/>
        <a:lstStyle/>
        <a:p>
          <a:endParaRPr lang="en-US"/>
        </a:p>
      </dgm:t>
    </dgm:pt>
    <dgm:pt modelId="{1A39C58F-559B-4356-BA11-A2864AA44283}" type="sibTrans" cxnId="{C71DC1E6-B9FC-44C9-9151-ED3D249A9683}">
      <dgm:prSet/>
      <dgm:spPr/>
      <dgm:t>
        <a:bodyPr/>
        <a:lstStyle/>
        <a:p>
          <a:endParaRPr lang="en-US"/>
        </a:p>
      </dgm:t>
    </dgm:pt>
    <dgm:pt modelId="{8006FD21-73E1-494C-9FB5-E404A4518FEF}">
      <dgm:prSet/>
      <dgm:spPr/>
      <dgm:t>
        <a:bodyPr/>
        <a:lstStyle/>
        <a:p>
          <a:r>
            <a:rPr lang="en-US"/>
            <a:t>Track threats across the organization</a:t>
          </a:r>
        </a:p>
      </dgm:t>
    </dgm:pt>
    <dgm:pt modelId="{F130CB8C-82F1-40C5-B8DC-DE97CAF87247}" type="parTrans" cxnId="{9BC5385B-5A64-46CC-B093-C81F62F7E305}">
      <dgm:prSet/>
      <dgm:spPr/>
      <dgm:t>
        <a:bodyPr/>
        <a:lstStyle/>
        <a:p>
          <a:endParaRPr lang="en-US"/>
        </a:p>
      </dgm:t>
    </dgm:pt>
    <dgm:pt modelId="{EE0A57EF-8145-4ED6-B146-84F7790106CC}" type="sibTrans" cxnId="{9BC5385B-5A64-46CC-B093-C81F62F7E305}">
      <dgm:prSet/>
      <dgm:spPr/>
      <dgm:t>
        <a:bodyPr/>
        <a:lstStyle/>
        <a:p>
          <a:endParaRPr lang="en-US"/>
        </a:p>
      </dgm:t>
    </dgm:pt>
    <dgm:pt modelId="{7AD0354A-6845-41A7-99D2-7E2D410ADAF6}">
      <dgm:prSet/>
      <dgm:spPr/>
      <dgm:t>
        <a:bodyPr/>
        <a:lstStyle/>
        <a:p>
          <a:r>
            <a:rPr lang="en-US"/>
            <a:t>Increase productivity</a:t>
          </a:r>
        </a:p>
      </dgm:t>
    </dgm:pt>
    <dgm:pt modelId="{A61656FB-35DE-48E1-886E-72A6FB62B1A8}" type="parTrans" cxnId="{9E4F1A86-F96B-4201-A6D5-8814B9296A80}">
      <dgm:prSet/>
      <dgm:spPr/>
      <dgm:t>
        <a:bodyPr/>
        <a:lstStyle/>
        <a:p>
          <a:endParaRPr lang="en-US"/>
        </a:p>
      </dgm:t>
    </dgm:pt>
    <dgm:pt modelId="{821FE5E6-AF17-4D47-93FA-A219F87364C5}" type="sibTrans" cxnId="{9E4F1A86-F96B-4201-A6D5-8814B9296A80}">
      <dgm:prSet/>
      <dgm:spPr/>
      <dgm:t>
        <a:bodyPr/>
        <a:lstStyle/>
        <a:p>
          <a:endParaRPr lang="en-US"/>
        </a:p>
      </dgm:t>
    </dgm:pt>
    <dgm:pt modelId="{3EBF1C58-B4B7-418B-9931-D4959DF6E49F}">
      <dgm:prSet/>
      <dgm:spPr/>
      <dgm:t>
        <a:bodyPr/>
        <a:lstStyle/>
        <a:p>
          <a:r>
            <a:rPr lang="en-US"/>
            <a:t>Conclude investigations more efficiently</a:t>
          </a:r>
        </a:p>
      </dgm:t>
    </dgm:pt>
    <dgm:pt modelId="{40258342-B691-496D-804E-01161E9C7CA5}" type="parTrans" cxnId="{87B8C617-8F88-407D-9640-2546362FA328}">
      <dgm:prSet/>
      <dgm:spPr/>
      <dgm:t>
        <a:bodyPr/>
        <a:lstStyle/>
        <a:p>
          <a:endParaRPr lang="en-US"/>
        </a:p>
      </dgm:t>
    </dgm:pt>
    <dgm:pt modelId="{4274B499-90AC-4638-AFC1-6833128F94E5}" type="sibTrans" cxnId="{87B8C617-8F88-407D-9640-2546362FA328}">
      <dgm:prSet/>
      <dgm:spPr/>
      <dgm:t>
        <a:bodyPr/>
        <a:lstStyle/>
        <a:p>
          <a:endParaRPr lang="en-US"/>
        </a:p>
      </dgm:t>
    </dgm:pt>
    <dgm:pt modelId="{25ABA43C-2FFB-4B17-9681-67FD79F99C60}">
      <dgm:prSet/>
      <dgm:spPr/>
      <dgm:t>
        <a:bodyPr/>
        <a:lstStyle/>
        <a:p>
          <a:r>
            <a:rPr lang="en-US"/>
            <a:t>Reduce mean-time-to-detect (MTTD) and mean-time-to-respond (MTTR)</a:t>
          </a:r>
        </a:p>
      </dgm:t>
    </dgm:pt>
    <dgm:pt modelId="{5EB50554-6E27-4FBF-BF08-88B168A87CC8}" type="parTrans" cxnId="{4C128958-6637-4967-8E50-A0A768C288D8}">
      <dgm:prSet/>
      <dgm:spPr/>
      <dgm:t>
        <a:bodyPr/>
        <a:lstStyle/>
        <a:p>
          <a:endParaRPr lang="en-US"/>
        </a:p>
      </dgm:t>
    </dgm:pt>
    <dgm:pt modelId="{4C8164ED-0CE8-492B-87F8-59AD454108EB}" type="sibTrans" cxnId="{4C128958-6637-4967-8E50-A0A768C288D8}">
      <dgm:prSet/>
      <dgm:spPr/>
      <dgm:t>
        <a:bodyPr/>
        <a:lstStyle/>
        <a:p>
          <a:endParaRPr lang="en-US"/>
        </a:p>
      </dgm:t>
    </dgm:pt>
    <dgm:pt modelId="{21C5627A-4546-4B5F-BF02-DE4FB0F4BE0E}">
      <dgm:prSet/>
      <dgm:spPr/>
      <dgm:t>
        <a:bodyPr/>
        <a:lstStyle/>
        <a:p>
          <a:r>
            <a:rPr lang="en-US"/>
            <a:t>Improve detection and response capabilities</a:t>
          </a:r>
        </a:p>
      </dgm:t>
    </dgm:pt>
    <dgm:pt modelId="{B4ACE5B0-F6AB-4B8C-B949-E29294C723EE}" type="parTrans" cxnId="{210C0BE5-931D-40FE-A900-1E195005B442}">
      <dgm:prSet/>
      <dgm:spPr/>
      <dgm:t>
        <a:bodyPr/>
        <a:lstStyle/>
        <a:p>
          <a:endParaRPr lang="en-US"/>
        </a:p>
      </dgm:t>
    </dgm:pt>
    <dgm:pt modelId="{0799894A-DCB3-491E-BC9D-D994BC952DD0}" type="sibTrans" cxnId="{210C0BE5-931D-40FE-A900-1E195005B442}">
      <dgm:prSet/>
      <dgm:spPr/>
      <dgm:t>
        <a:bodyPr/>
        <a:lstStyle/>
        <a:p>
          <a:endParaRPr lang="en-US"/>
        </a:p>
      </dgm:t>
    </dgm:pt>
    <dgm:pt modelId="{846CB19A-DBD4-4E66-9A72-B6915FD3C161}">
      <dgm:prSet/>
      <dgm:spPr/>
      <dgm:t>
        <a:bodyPr/>
        <a:lstStyle/>
        <a:p>
          <a:r>
            <a:rPr lang="en-US"/>
            <a:t>Lower the time and cost investment of other solutions</a:t>
          </a:r>
        </a:p>
      </dgm:t>
    </dgm:pt>
    <dgm:pt modelId="{A6453703-E15F-48D4-9B62-BC6BFD5CA7B1}" type="parTrans" cxnId="{718D3A55-6F5A-493B-A4F8-1AF9EDD4FB0F}">
      <dgm:prSet/>
      <dgm:spPr/>
      <dgm:t>
        <a:bodyPr/>
        <a:lstStyle/>
        <a:p>
          <a:endParaRPr lang="en-US"/>
        </a:p>
      </dgm:t>
    </dgm:pt>
    <dgm:pt modelId="{71DC858E-19AF-492A-94A7-938CFFA7ED0D}" type="sibTrans" cxnId="{718D3A55-6F5A-493B-A4F8-1AF9EDD4FB0F}">
      <dgm:prSet/>
      <dgm:spPr/>
      <dgm:t>
        <a:bodyPr/>
        <a:lstStyle/>
        <a:p>
          <a:endParaRPr lang="en-US"/>
        </a:p>
      </dgm:t>
    </dgm:pt>
    <dgm:pt modelId="{FFA54228-8AD2-4C91-86E6-1079675CE4D2}" type="pres">
      <dgm:prSet presAssocID="{DF4B970A-E241-4BF1-A7BD-CFB4651C8227}" presName="linear" presStyleCnt="0">
        <dgm:presLayoutVars>
          <dgm:animLvl val="lvl"/>
          <dgm:resizeHandles val="exact"/>
        </dgm:presLayoutVars>
      </dgm:prSet>
      <dgm:spPr/>
    </dgm:pt>
    <dgm:pt modelId="{1733FAC9-B554-4725-A1D7-9CE1A436EC43}" type="pres">
      <dgm:prSet presAssocID="{86364A7C-DEDB-4446-AAC3-C3A5211E773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0C91E36-4378-42F6-9BBE-A47BD21B1D09}" type="pres">
      <dgm:prSet presAssocID="{86364A7C-DEDB-4446-AAC3-C3A5211E7732}" presName="childText" presStyleLbl="revTx" presStyleIdx="0" presStyleCnt="1">
        <dgm:presLayoutVars>
          <dgm:bulletEnabled val="1"/>
        </dgm:presLayoutVars>
      </dgm:prSet>
      <dgm:spPr/>
    </dgm:pt>
    <dgm:pt modelId="{4B608EA0-A3A7-4A6E-B3F0-080C319727BE}" type="pres">
      <dgm:prSet presAssocID="{25ABA43C-2FFB-4B17-9681-67FD79F99C6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F13C478-F71D-444D-995D-75999AFDA7E0}" type="pres">
      <dgm:prSet presAssocID="{4C8164ED-0CE8-492B-87F8-59AD454108EB}" presName="spacer" presStyleCnt="0"/>
      <dgm:spPr/>
    </dgm:pt>
    <dgm:pt modelId="{94815F08-2996-451E-B109-069ABD562466}" type="pres">
      <dgm:prSet presAssocID="{21C5627A-4546-4B5F-BF02-DE4FB0F4BE0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39E30B7-C764-4A1A-A223-ECED3B769731}" type="pres">
      <dgm:prSet presAssocID="{0799894A-DCB3-491E-BC9D-D994BC952DD0}" presName="spacer" presStyleCnt="0"/>
      <dgm:spPr/>
    </dgm:pt>
    <dgm:pt modelId="{8CBE0492-B802-473B-8676-1E3D5AD30A32}" type="pres">
      <dgm:prSet presAssocID="{846CB19A-DBD4-4E66-9A72-B6915FD3C16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7B8C617-8F88-407D-9640-2546362FA328}" srcId="{86364A7C-DEDB-4446-AAC3-C3A5211E7732}" destId="{3EBF1C58-B4B7-418B-9931-D4959DF6E49F}" srcOrd="3" destOrd="0" parTransId="{40258342-B691-496D-804E-01161E9C7CA5}" sibTransId="{4274B499-90AC-4638-AFC1-6833128F94E5}"/>
    <dgm:cxn modelId="{886C5C20-E384-4B97-9498-23DE3B180DAC}" type="presOf" srcId="{25ABA43C-2FFB-4B17-9681-67FD79F99C60}" destId="{4B608EA0-A3A7-4A6E-B3F0-080C319727BE}" srcOrd="0" destOrd="0" presId="urn:microsoft.com/office/officeart/2005/8/layout/vList2"/>
    <dgm:cxn modelId="{A3DB513F-6C0E-4606-8A55-1D33DD03F45D}" type="presOf" srcId="{846CB19A-DBD4-4E66-9A72-B6915FD3C161}" destId="{8CBE0492-B802-473B-8676-1E3D5AD30A32}" srcOrd="0" destOrd="0" presId="urn:microsoft.com/office/officeart/2005/8/layout/vList2"/>
    <dgm:cxn modelId="{9BC5385B-5A64-46CC-B093-C81F62F7E305}" srcId="{86364A7C-DEDB-4446-AAC3-C3A5211E7732}" destId="{8006FD21-73E1-494C-9FB5-E404A4518FEF}" srcOrd="1" destOrd="0" parTransId="{F130CB8C-82F1-40C5-B8DC-DE97CAF87247}" sibTransId="{EE0A57EF-8145-4ED6-B146-84F7790106CC}"/>
    <dgm:cxn modelId="{CE23105E-CAF4-4FF6-B0A6-9FD669018967}" type="presOf" srcId="{86364A7C-DEDB-4446-AAC3-C3A5211E7732}" destId="{1733FAC9-B554-4725-A1D7-9CE1A436EC43}" srcOrd="0" destOrd="0" presId="urn:microsoft.com/office/officeart/2005/8/layout/vList2"/>
    <dgm:cxn modelId="{F84CEA43-C45D-4797-A724-96EE1CA37D10}" type="presOf" srcId="{2F791033-6B74-4F41-87B1-540C8B507F51}" destId="{60C91E36-4378-42F6-9BBE-A47BD21B1D09}" srcOrd="0" destOrd="0" presId="urn:microsoft.com/office/officeart/2005/8/layout/vList2"/>
    <dgm:cxn modelId="{C171AA45-68FD-4203-996E-E5BDDEEEB18B}" type="presOf" srcId="{21C5627A-4546-4B5F-BF02-DE4FB0F4BE0E}" destId="{94815F08-2996-451E-B109-069ABD562466}" srcOrd="0" destOrd="0" presId="urn:microsoft.com/office/officeart/2005/8/layout/vList2"/>
    <dgm:cxn modelId="{4CD7A26A-DD83-4F66-BF72-90E39584C6E5}" srcId="{DF4B970A-E241-4BF1-A7BD-CFB4651C8227}" destId="{86364A7C-DEDB-4446-AAC3-C3A5211E7732}" srcOrd="0" destOrd="0" parTransId="{4E995ADF-DBC1-4BA3-B225-BD32A404638D}" sibTransId="{D0962DDC-C710-4B4F-9531-8A9BCC00CA67}"/>
    <dgm:cxn modelId="{3E49A853-701E-4D8E-A5B1-92859584D373}" type="presOf" srcId="{DF4B970A-E241-4BF1-A7BD-CFB4651C8227}" destId="{FFA54228-8AD2-4C91-86E6-1079675CE4D2}" srcOrd="0" destOrd="0" presId="urn:microsoft.com/office/officeart/2005/8/layout/vList2"/>
    <dgm:cxn modelId="{718D3A55-6F5A-493B-A4F8-1AF9EDD4FB0F}" srcId="{DF4B970A-E241-4BF1-A7BD-CFB4651C8227}" destId="{846CB19A-DBD4-4E66-9A72-B6915FD3C161}" srcOrd="3" destOrd="0" parTransId="{A6453703-E15F-48D4-9B62-BC6BFD5CA7B1}" sibTransId="{71DC858E-19AF-492A-94A7-938CFFA7ED0D}"/>
    <dgm:cxn modelId="{4C128958-6637-4967-8E50-A0A768C288D8}" srcId="{DF4B970A-E241-4BF1-A7BD-CFB4651C8227}" destId="{25ABA43C-2FFB-4B17-9681-67FD79F99C60}" srcOrd="1" destOrd="0" parTransId="{5EB50554-6E27-4FBF-BF08-88B168A87CC8}" sibTransId="{4C8164ED-0CE8-492B-87F8-59AD454108EB}"/>
    <dgm:cxn modelId="{9E4F1A86-F96B-4201-A6D5-8814B9296A80}" srcId="{86364A7C-DEDB-4446-AAC3-C3A5211E7732}" destId="{7AD0354A-6845-41A7-99D2-7E2D410ADAF6}" srcOrd="2" destOrd="0" parTransId="{A61656FB-35DE-48E1-886E-72A6FB62B1A8}" sibTransId="{821FE5E6-AF17-4D47-93FA-A219F87364C5}"/>
    <dgm:cxn modelId="{4040168C-60D2-4E9D-AA92-56E26D47191B}" type="presOf" srcId="{7AD0354A-6845-41A7-99D2-7E2D410ADAF6}" destId="{60C91E36-4378-42F6-9BBE-A47BD21B1D09}" srcOrd="0" destOrd="2" presId="urn:microsoft.com/office/officeart/2005/8/layout/vList2"/>
    <dgm:cxn modelId="{556C2391-1178-4B04-8C7B-564B01A83AC3}" type="presOf" srcId="{3EBF1C58-B4B7-418B-9931-D4959DF6E49F}" destId="{60C91E36-4378-42F6-9BBE-A47BD21B1D09}" srcOrd="0" destOrd="3" presId="urn:microsoft.com/office/officeart/2005/8/layout/vList2"/>
    <dgm:cxn modelId="{2329B1D8-C40D-40BC-9D15-8BBE5C8DBE48}" type="presOf" srcId="{8006FD21-73E1-494C-9FB5-E404A4518FEF}" destId="{60C91E36-4378-42F6-9BBE-A47BD21B1D09}" srcOrd="0" destOrd="1" presId="urn:microsoft.com/office/officeart/2005/8/layout/vList2"/>
    <dgm:cxn modelId="{210C0BE5-931D-40FE-A900-1E195005B442}" srcId="{DF4B970A-E241-4BF1-A7BD-CFB4651C8227}" destId="{21C5627A-4546-4B5F-BF02-DE4FB0F4BE0E}" srcOrd="2" destOrd="0" parTransId="{B4ACE5B0-F6AB-4B8C-B949-E29294C723EE}" sibTransId="{0799894A-DCB3-491E-BC9D-D994BC952DD0}"/>
    <dgm:cxn modelId="{C71DC1E6-B9FC-44C9-9151-ED3D249A9683}" srcId="{86364A7C-DEDB-4446-AAC3-C3A5211E7732}" destId="{2F791033-6B74-4F41-87B1-540C8B507F51}" srcOrd="0" destOrd="0" parTransId="{856E1010-BAF3-41D0-88A9-4EF6DF17F5D4}" sibTransId="{1A39C58F-559B-4356-BA11-A2864AA44283}"/>
    <dgm:cxn modelId="{98DFB67E-B149-4B32-8F2B-645641FC2F1F}" type="presParOf" srcId="{FFA54228-8AD2-4C91-86E6-1079675CE4D2}" destId="{1733FAC9-B554-4725-A1D7-9CE1A436EC43}" srcOrd="0" destOrd="0" presId="urn:microsoft.com/office/officeart/2005/8/layout/vList2"/>
    <dgm:cxn modelId="{E7278525-3CE1-4CC0-B58D-CDE8CA883C02}" type="presParOf" srcId="{FFA54228-8AD2-4C91-86E6-1079675CE4D2}" destId="{60C91E36-4378-42F6-9BBE-A47BD21B1D09}" srcOrd="1" destOrd="0" presId="urn:microsoft.com/office/officeart/2005/8/layout/vList2"/>
    <dgm:cxn modelId="{70B53DE2-477F-42C8-90AF-F0405052283C}" type="presParOf" srcId="{FFA54228-8AD2-4C91-86E6-1079675CE4D2}" destId="{4B608EA0-A3A7-4A6E-B3F0-080C319727BE}" srcOrd="2" destOrd="0" presId="urn:microsoft.com/office/officeart/2005/8/layout/vList2"/>
    <dgm:cxn modelId="{96EE69A4-2CF3-4885-AE1A-8F43129A21FD}" type="presParOf" srcId="{FFA54228-8AD2-4C91-86E6-1079675CE4D2}" destId="{3F13C478-F71D-444D-995D-75999AFDA7E0}" srcOrd="3" destOrd="0" presId="urn:microsoft.com/office/officeart/2005/8/layout/vList2"/>
    <dgm:cxn modelId="{4D21280A-F516-4104-90FB-82CE77EBDCEB}" type="presParOf" srcId="{FFA54228-8AD2-4C91-86E6-1079675CE4D2}" destId="{94815F08-2996-451E-B109-069ABD562466}" srcOrd="4" destOrd="0" presId="urn:microsoft.com/office/officeart/2005/8/layout/vList2"/>
    <dgm:cxn modelId="{B2C0F375-66A0-4E00-9327-CB9B0F909B41}" type="presParOf" srcId="{FFA54228-8AD2-4C91-86E6-1079675CE4D2}" destId="{839E30B7-C764-4A1A-A223-ECED3B769731}" srcOrd="5" destOrd="0" presId="urn:microsoft.com/office/officeart/2005/8/layout/vList2"/>
    <dgm:cxn modelId="{74C8BC2D-E53F-40B0-AF4C-3E2626CD37B9}" type="presParOf" srcId="{FFA54228-8AD2-4C91-86E6-1079675CE4D2}" destId="{8CBE0492-B802-473B-8676-1E3D5AD30A3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6B0D2E-565F-4131-BD97-5C190926AC5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FFBD8CB-3D49-48C9-9EAB-991F1BE6D096}">
      <dgm:prSet/>
      <dgm:spPr/>
      <dgm:t>
        <a:bodyPr/>
        <a:lstStyle/>
        <a:p>
          <a:r>
            <a:rPr lang="en-US"/>
            <a:t>Endpoint Detection and Response (</a:t>
          </a:r>
          <a:r>
            <a:rPr lang="en-US" b="1"/>
            <a:t>EDR</a:t>
          </a:r>
          <a:r>
            <a:rPr lang="en-US"/>
            <a:t>) is an </a:t>
          </a:r>
          <a:r>
            <a:rPr lang="en-US" b="1"/>
            <a:t>endpoint security solution</a:t>
          </a:r>
          <a:r>
            <a:rPr lang="en-US"/>
            <a:t> that continuously monitors end-user devices to </a:t>
          </a:r>
          <a:r>
            <a:rPr lang="en-US" b="1"/>
            <a:t>detect and respond to cyber threats like ransomware and malware</a:t>
          </a:r>
          <a:endParaRPr lang="en-US"/>
        </a:p>
      </dgm:t>
    </dgm:pt>
    <dgm:pt modelId="{7E8F0C5F-4E80-4914-9516-05B9816E484A}" type="parTrans" cxnId="{DEE02A26-2DBC-4C73-932B-D4F145C4F01E}">
      <dgm:prSet/>
      <dgm:spPr/>
      <dgm:t>
        <a:bodyPr/>
        <a:lstStyle/>
        <a:p>
          <a:endParaRPr lang="en-US"/>
        </a:p>
      </dgm:t>
    </dgm:pt>
    <dgm:pt modelId="{99D63935-9656-49AD-8883-4CDA71CCA393}" type="sibTrans" cxnId="{DEE02A26-2DBC-4C73-932B-D4F145C4F01E}">
      <dgm:prSet/>
      <dgm:spPr/>
      <dgm:t>
        <a:bodyPr/>
        <a:lstStyle/>
        <a:p>
          <a:endParaRPr lang="en-US"/>
        </a:p>
      </dgm:t>
    </dgm:pt>
    <dgm:pt modelId="{9C27CD3C-AB4C-439E-A82C-677D3C15DC30}">
      <dgm:prSet/>
      <dgm:spPr/>
      <dgm:t>
        <a:bodyPr/>
        <a:lstStyle/>
        <a:p>
          <a:r>
            <a:rPr lang="en-US"/>
            <a:t>Managed Detection and Response (</a:t>
          </a:r>
          <a:r>
            <a:rPr lang="en-US" b="1"/>
            <a:t>MDR</a:t>
          </a:r>
          <a:r>
            <a:rPr lang="en-US"/>
            <a:t>) refers to </a:t>
          </a:r>
          <a:r>
            <a:rPr lang="en-US" b="1"/>
            <a:t>outsourced security activities</a:t>
          </a:r>
          <a:r>
            <a:rPr lang="en-US"/>
            <a:t> for organizations that don’t have dedicated security teams. MDR combines analytics, threat intelligence, and human expertise to support businesses that are unable to do this in-house</a:t>
          </a:r>
        </a:p>
      </dgm:t>
    </dgm:pt>
    <dgm:pt modelId="{AD2FDA09-02F5-4373-BBE9-5E8B09C241AD}" type="parTrans" cxnId="{70B26687-2600-4507-987C-A89250100B41}">
      <dgm:prSet/>
      <dgm:spPr/>
      <dgm:t>
        <a:bodyPr/>
        <a:lstStyle/>
        <a:p>
          <a:endParaRPr lang="en-US"/>
        </a:p>
      </dgm:t>
    </dgm:pt>
    <dgm:pt modelId="{245789AB-469C-4D39-9F15-0D9F6AE067FF}" type="sibTrans" cxnId="{70B26687-2600-4507-987C-A89250100B41}">
      <dgm:prSet/>
      <dgm:spPr/>
      <dgm:t>
        <a:bodyPr/>
        <a:lstStyle/>
        <a:p>
          <a:endParaRPr lang="en-US"/>
        </a:p>
      </dgm:t>
    </dgm:pt>
    <dgm:pt modelId="{A154C82E-BB46-4C06-97AB-9B6182FA5171}">
      <dgm:prSet/>
      <dgm:spPr/>
      <dgm:t>
        <a:bodyPr/>
        <a:lstStyle/>
        <a:p>
          <a:r>
            <a:rPr lang="en-US"/>
            <a:t>Security Information and Event Management (</a:t>
          </a:r>
          <a:r>
            <a:rPr lang="en-US" b="1"/>
            <a:t>SIEM</a:t>
          </a:r>
          <a:r>
            <a:rPr lang="en-US"/>
            <a:t>) tools allow organizations to </a:t>
          </a:r>
          <a:r>
            <a:rPr lang="en-US" b="1"/>
            <a:t>collect logs and alerts </a:t>
          </a:r>
          <a:r>
            <a:rPr lang="en-US"/>
            <a:t>from multiple solutions</a:t>
          </a:r>
        </a:p>
      </dgm:t>
    </dgm:pt>
    <dgm:pt modelId="{421356C6-7202-436E-BB89-0DBCC191B496}" type="parTrans" cxnId="{E5A0FB66-5F7F-4287-9A47-B142C9FFD2B0}">
      <dgm:prSet/>
      <dgm:spPr/>
      <dgm:t>
        <a:bodyPr/>
        <a:lstStyle/>
        <a:p>
          <a:endParaRPr lang="en-US"/>
        </a:p>
      </dgm:t>
    </dgm:pt>
    <dgm:pt modelId="{FC0FECD7-8CA5-4FFB-9BB9-BFA5CC1A491F}" type="sibTrans" cxnId="{E5A0FB66-5F7F-4287-9A47-B142C9FFD2B0}">
      <dgm:prSet/>
      <dgm:spPr/>
      <dgm:t>
        <a:bodyPr/>
        <a:lstStyle/>
        <a:p>
          <a:endParaRPr lang="en-US"/>
        </a:p>
      </dgm:t>
    </dgm:pt>
    <dgm:pt modelId="{34E4DCBA-9DE2-47AE-A9F7-77D22E57925E}">
      <dgm:prSet/>
      <dgm:spPr/>
      <dgm:t>
        <a:bodyPr/>
        <a:lstStyle/>
        <a:p>
          <a:r>
            <a:rPr lang="en-US"/>
            <a:t>Extended Detection and Response (</a:t>
          </a:r>
          <a:r>
            <a:rPr lang="en-US" b="1"/>
            <a:t>XDR</a:t>
          </a:r>
          <a:r>
            <a:rPr lang="en-US"/>
            <a:t>) combines elements of EDR and MDR into a comprehensive solution to improve detection and response speed </a:t>
          </a:r>
        </a:p>
      </dgm:t>
    </dgm:pt>
    <dgm:pt modelId="{93BFEC97-5B04-42FE-BA3B-B814AE95C485}" type="parTrans" cxnId="{FA437739-16AB-406C-BDC8-95FC754D9AED}">
      <dgm:prSet/>
      <dgm:spPr/>
      <dgm:t>
        <a:bodyPr/>
        <a:lstStyle/>
        <a:p>
          <a:endParaRPr lang="en-US"/>
        </a:p>
      </dgm:t>
    </dgm:pt>
    <dgm:pt modelId="{58729108-43F5-4C5B-8136-C56952C1E595}" type="sibTrans" cxnId="{FA437739-16AB-406C-BDC8-95FC754D9AED}">
      <dgm:prSet/>
      <dgm:spPr/>
      <dgm:t>
        <a:bodyPr/>
        <a:lstStyle/>
        <a:p>
          <a:endParaRPr lang="en-US"/>
        </a:p>
      </dgm:t>
    </dgm:pt>
    <dgm:pt modelId="{FEAE87D4-35EE-4A0B-A433-1C361F6B2D1E}">
      <dgm:prSet/>
      <dgm:spPr/>
      <dgm:t>
        <a:bodyPr/>
        <a:lstStyle/>
        <a:p>
          <a:r>
            <a:rPr lang="en-US"/>
            <a:t>XDR </a:t>
          </a:r>
          <a:r>
            <a:rPr lang="en-US" b="1"/>
            <a:t>broadens detection capabilities/visibility</a:t>
          </a:r>
          <a:r>
            <a:rPr lang="en-US"/>
            <a:t> by </a:t>
          </a:r>
          <a:r>
            <a:rPr lang="en-US" b="1"/>
            <a:t>aggregating insights from various sources</a:t>
          </a:r>
          <a:endParaRPr lang="en-US"/>
        </a:p>
      </dgm:t>
    </dgm:pt>
    <dgm:pt modelId="{702CBB94-C9B2-4E36-BD32-DF21EAC32E47}" type="parTrans" cxnId="{1713957E-AB8A-406A-8805-1C3F0EE9B347}">
      <dgm:prSet/>
      <dgm:spPr/>
      <dgm:t>
        <a:bodyPr/>
        <a:lstStyle/>
        <a:p>
          <a:endParaRPr lang="en-US"/>
        </a:p>
      </dgm:t>
    </dgm:pt>
    <dgm:pt modelId="{D27310AF-927C-4B79-850E-6CD41638BC82}" type="sibTrans" cxnId="{1713957E-AB8A-406A-8805-1C3F0EE9B347}">
      <dgm:prSet/>
      <dgm:spPr/>
      <dgm:t>
        <a:bodyPr/>
        <a:lstStyle/>
        <a:p>
          <a:endParaRPr lang="en-US"/>
        </a:p>
      </dgm:t>
    </dgm:pt>
    <dgm:pt modelId="{65227F2C-6AC3-44EA-9433-DF2C75A7A4FE}" type="pres">
      <dgm:prSet presAssocID="{D06B0D2E-565F-4131-BD97-5C190926AC59}" presName="linear" presStyleCnt="0">
        <dgm:presLayoutVars>
          <dgm:animLvl val="lvl"/>
          <dgm:resizeHandles val="exact"/>
        </dgm:presLayoutVars>
      </dgm:prSet>
      <dgm:spPr/>
    </dgm:pt>
    <dgm:pt modelId="{BCBD23B2-A4DF-4781-A4A7-3848111008E5}" type="pres">
      <dgm:prSet presAssocID="{DFFBD8CB-3D49-48C9-9EAB-991F1BE6D09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6EB3B21-CD21-4971-ADD3-700F025E5F1C}" type="pres">
      <dgm:prSet presAssocID="{99D63935-9656-49AD-8883-4CDA71CCA393}" presName="spacer" presStyleCnt="0"/>
      <dgm:spPr/>
    </dgm:pt>
    <dgm:pt modelId="{DA678274-995F-4FA8-89ED-46E90FD341B7}" type="pres">
      <dgm:prSet presAssocID="{9C27CD3C-AB4C-439E-A82C-677D3C15DC3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C46352D-3B5B-45D7-A553-ED56E6B89BC9}" type="pres">
      <dgm:prSet presAssocID="{245789AB-469C-4D39-9F15-0D9F6AE067FF}" presName="spacer" presStyleCnt="0"/>
      <dgm:spPr/>
    </dgm:pt>
    <dgm:pt modelId="{7C8E2DF0-6C8A-418D-A3C2-0CB538290FB5}" type="pres">
      <dgm:prSet presAssocID="{A154C82E-BB46-4C06-97AB-9B6182FA517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7528117-1730-41E3-89F9-11D2EB46236E}" type="pres">
      <dgm:prSet presAssocID="{FC0FECD7-8CA5-4FFB-9BB9-BFA5CC1A491F}" presName="spacer" presStyleCnt="0"/>
      <dgm:spPr/>
    </dgm:pt>
    <dgm:pt modelId="{6C05DCBB-396A-48A6-ABE8-71FFE4B3865D}" type="pres">
      <dgm:prSet presAssocID="{34E4DCBA-9DE2-47AE-A9F7-77D22E57925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18FFDC6-BED5-4FB1-9F4E-289A2705F412}" type="pres">
      <dgm:prSet presAssocID="{58729108-43F5-4C5B-8136-C56952C1E595}" presName="spacer" presStyleCnt="0"/>
      <dgm:spPr/>
    </dgm:pt>
    <dgm:pt modelId="{515E56CC-838B-438F-A7D1-27D39E331303}" type="pres">
      <dgm:prSet presAssocID="{FEAE87D4-35EE-4A0B-A433-1C361F6B2D1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8C9D308-842F-4305-BB71-B48E0BC04A4F}" type="presOf" srcId="{FEAE87D4-35EE-4A0B-A433-1C361F6B2D1E}" destId="{515E56CC-838B-438F-A7D1-27D39E331303}" srcOrd="0" destOrd="0" presId="urn:microsoft.com/office/officeart/2005/8/layout/vList2"/>
    <dgm:cxn modelId="{DEE02A26-2DBC-4C73-932B-D4F145C4F01E}" srcId="{D06B0D2E-565F-4131-BD97-5C190926AC59}" destId="{DFFBD8CB-3D49-48C9-9EAB-991F1BE6D096}" srcOrd="0" destOrd="0" parTransId="{7E8F0C5F-4E80-4914-9516-05B9816E484A}" sibTransId="{99D63935-9656-49AD-8883-4CDA71CCA393}"/>
    <dgm:cxn modelId="{CEE0A02B-491C-4E97-8213-EC8360BFF49A}" type="presOf" srcId="{34E4DCBA-9DE2-47AE-A9F7-77D22E57925E}" destId="{6C05DCBB-396A-48A6-ABE8-71FFE4B3865D}" srcOrd="0" destOrd="0" presId="urn:microsoft.com/office/officeart/2005/8/layout/vList2"/>
    <dgm:cxn modelId="{F2A55D34-6ECE-4BF7-8A3D-734721F32A5B}" type="presOf" srcId="{A154C82E-BB46-4C06-97AB-9B6182FA5171}" destId="{7C8E2DF0-6C8A-418D-A3C2-0CB538290FB5}" srcOrd="0" destOrd="0" presId="urn:microsoft.com/office/officeart/2005/8/layout/vList2"/>
    <dgm:cxn modelId="{FA437739-16AB-406C-BDC8-95FC754D9AED}" srcId="{D06B0D2E-565F-4131-BD97-5C190926AC59}" destId="{34E4DCBA-9DE2-47AE-A9F7-77D22E57925E}" srcOrd="3" destOrd="0" parTransId="{93BFEC97-5B04-42FE-BA3B-B814AE95C485}" sibTransId="{58729108-43F5-4C5B-8136-C56952C1E595}"/>
    <dgm:cxn modelId="{5C43615B-A80D-4C1C-BCF8-4EABFBD53AFD}" type="presOf" srcId="{9C27CD3C-AB4C-439E-A82C-677D3C15DC30}" destId="{DA678274-995F-4FA8-89ED-46E90FD341B7}" srcOrd="0" destOrd="0" presId="urn:microsoft.com/office/officeart/2005/8/layout/vList2"/>
    <dgm:cxn modelId="{E5A0FB66-5F7F-4287-9A47-B142C9FFD2B0}" srcId="{D06B0D2E-565F-4131-BD97-5C190926AC59}" destId="{A154C82E-BB46-4C06-97AB-9B6182FA5171}" srcOrd="2" destOrd="0" parTransId="{421356C6-7202-436E-BB89-0DBCC191B496}" sibTransId="{FC0FECD7-8CA5-4FFB-9BB9-BFA5CC1A491F}"/>
    <dgm:cxn modelId="{72E80B67-E9FE-442A-956C-3B51AB71EC5D}" type="presOf" srcId="{D06B0D2E-565F-4131-BD97-5C190926AC59}" destId="{65227F2C-6AC3-44EA-9433-DF2C75A7A4FE}" srcOrd="0" destOrd="0" presId="urn:microsoft.com/office/officeart/2005/8/layout/vList2"/>
    <dgm:cxn modelId="{1713957E-AB8A-406A-8805-1C3F0EE9B347}" srcId="{D06B0D2E-565F-4131-BD97-5C190926AC59}" destId="{FEAE87D4-35EE-4A0B-A433-1C361F6B2D1E}" srcOrd="4" destOrd="0" parTransId="{702CBB94-C9B2-4E36-BD32-DF21EAC32E47}" sibTransId="{D27310AF-927C-4B79-850E-6CD41638BC82}"/>
    <dgm:cxn modelId="{70B26687-2600-4507-987C-A89250100B41}" srcId="{D06B0D2E-565F-4131-BD97-5C190926AC59}" destId="{9C27CD3C-AB4C-439E-A82C-677D3C15DC30}" srcOrd="1" destOrd="0" parTransId="{AD2FDA09-02F5-4373-BBE9-5E8B09C241AD}" sibTransId="{245789AB-469C-4D39-9F15-0D9F6AE067FF}"/>
    <dgm:cxn modelId="{F16B82F4-E0C2-4A7F-BCA5-F586C59D392E}" type="presOf" srcId="{DFFBD8CB-3D49-48C9-9EAB-991F1BE6D096}" destId="{BCBD23B2-A4DF-4781-A4A7-3848111008E5}" srcOrd="0" destOrd="0" presId="urn:microsoft.com/office/officeart/2005/8/layout/vList2"/>
    <dgm:cxn modelId="{52EE9381-183D-4A41-A254-E35F696761C4}" type="presParOf" srcId="{65227F2C-6AC3-44EA-9433-DF2C75A7A4FE}" destId="{BCBD23B2-A4DF-4781-A4A7-3848111008E5}" srcOrd="0" destOrd="0" presId="urn:microsoft.com/office/officeart/2005/8/layout/vList2"/>
    <dgm:cxn modelId="{E6F94718-22D7-4D3B-B9D5-B064AF399661}" type="presParOf" srcId="{65227F2C-6AC3-44EA-9433-DF2C75A7A4FE}" destId="{F6EB3B21-CD21-4971-ADD3-700F025E5F1C}" srcOrd="1" destOrd="0" presId="urn:microsoft.com/office/officeart/2005/8/layout/vList2"/>
    <dgm:cxn modelId="{BAB2AF30-70AD-4B93-8313-CEB1A9CBC13F}" type="presParOf" srcId="{65227F2C-6AC3-44EA-9433-DF2C75A7A4FE}" destId="{DA678274-995F-4FA8-89ED-46E90FD341B7}" srcOrd="2" destOrd="0" presId="urn:microsoft.com/office/officeart/2005/8/layout/vList2"/>
    <dgm:cxn modelId="{43ACFB51-8FBC-4A5B-B2FE-302550C6AA94}" type="presParOf" srcId="{65227F2C-6AC3-44EA-9433-DF2C75A7A4FE}" destId="{BC46352D-3B5B-45D7-A553-ED56E6B89BC9}" srcOrd="3" destOrd="0" presId="urn:microsoft.com/office/officeart/2005/8/layout/vList2"/>
    <dgm:cxn modelId="{C15CBF97-F6BC-4F5E-BE63-36C2BCE0BB3B}" type="presParOf" srcId="{65227F2C-6AC3-44EA-9433-DF2C75A7A4FE}" destId="{7C8E2DF0-6C8A-418D-A3C2-0CB538290FB5}" srcOrd="4" destOrd="0" presId="urn:microsoft.com/office/officeart/2005/8/layout/vList2"/>
    <dgm:cxn modelId="{DAA15EE6-1EFA-4188-905C-EDF5429E3C85}" type="presParOf" srcId="{65227F2C-6AC3-44EA-9433-DF2C75A7A4FE}" destId="{47528117-1730-41E3-89F9-11D2EB46236E}" srcOrd="5" destOrd="0" presId="urn:microsoft.com/office/officeart/2005/8/layout/vList2"/>
    <dgm:cxn modelId="{F0A7C46E-D25D-4F8A-A06E-0ED888C9E3DC}" type="presParOf" srcId="{65227F2C-6AC3-44EA-9433-DF2C75A7A4FE}" destId="{6C05DCBB-396A-48A6-ABE8-71FFE4B3865D}" srcOrd="6" destOrd="0" presId="urn:microsoft.com/office/officeart/2005/8/layout/vList2"/>
    <dgm:cxn modelId="{DE6E951B-1868-4091-ACC5-0D1C45BFA696}" type="presParOf" srcId="{65227F2C-6AC3-44EA-9433-DF2C75A7A4FE}" destId="{B18FFDC6-BED5-4FB1-9F4E-289A2705F412}" srcOrd="7" destOrd="0" presId="urn:microsoft.com/office/officeart/2005/8/layout/vList2"/>
    <dgm:cxn modelId="{BC63169E-75F9-41FE-8DA9-960BE4E4BAB0}" type="presParOf" srcId="{65227F2C-6AC3-44EA-9433-DF2C75A7A4FE}" destId="{515E56CC-838B-438F-A7D1-27D39E33130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C54D6-6838-42E4-AEB7-8B9D8368A1E6}">
      <dsp:nvSpPr>
        <dsp:cNvPr id="0" name=""/>
        <dsp:cNvSpPr/>
      </dsp:nvSpPr>
      <dsp:spPr>
        <a:xfrm>
          <a:off x="0" y="387143"/>
          <a:ext cx="626364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312420" rIns="48612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CrowdStrike</a:t>
          </a:r>
        </a:p>
      </dsp:txBody>
      <dsp:txXfrm>
        <a:off x="0" y="387143"/>
        <a:ext cx="6263640" cy="637875"/>
      </dsp:txXfrm>
    </dsp:sp>
    <dsp:sp modelId="{6F546F8A-BD66-4709-9682-189FD6E4FC69}">
      <dsp:nvSpPr>
        <dsp:cNvPr id="0" name=""/>
        <dsp:cNvSpPr/>
      </dsp:nvSpPr>
      <dsp:spPr>
        <a:xfrm>
          <a:off x="313182" y="165743"/>
          <a:ext cx="4384548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&gt;15 USD per month</a:t>
          </a:r>
        </a:p>
      </dsp:txBody>
      <dsp:txXfrm>
        <a:off x="334798" y="187359"/>
        <a:ext cx="4341316" cy="399568"/>
      </dsp:txXfrm>
    </dsp:sp>
    <dsp:sp modelId="{0CF61492-0027-45FE-9948-66D4BCE56592}">
      <dsp:nvSpPr>
        <dsp:cNvPr id="0" name=""/>
        <dsp:cNvSpPr/>
      </dsp:nvSpPr>
      <dsp:spPr>
        <a:xfrm>
          <a:off x="0" y="1327418"/>
          <a:ext cx="626364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312420" rIns="48612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Cybereason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Microsoft</a:t>
          </a:r>
        </a:p>
      </dsp:txBody>
      <dsp:txXfrm>
        <a:off x="0" y="1327418"/>
        <a:ext cx="6263640" cy="874125"/>
      </dsp:txXfrm>
    </dsp:sp>
    <dsp:sp modelId="{CA32BC9A-371B-4380-85AC-99ED8F5EA533}">
      <dsp:nvSpPr>
        <dsp:cNvPr id="0" name=""/>
        <dsp:cNvSpPr/>
      </dsp:nvSpPr>
      <dsp:spPr>
        <a:xfrm>
          <a:off x="313182" y="1106019"/>
          <a:ext cx="4384548" cy="4428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10~15 USD per month</a:t>
          </a:r>
        </a:p>
      </dsp:txBody>
      <dsp:txXfrm>
        <a:off x="334798" y="1127635"/>
        <a:ext cx="4341316" cy="399568"/>
      </dsp:txXfrm>
    </dsp:sp>
    <dsp:sp modelId="{DC03FD52-DEB4-413A-8755-4188910CC079}">
      <dsp:nvSpPr>
        <dsp:cNvPr id="0" name=""/>
        <dsp:cNvSpPr/>
      </dsp:nvSpPr>
      <dsp:spPr>
        <a:xfrm>
          <a:off x="0" y="2503943"/>
          <a:ext cx="6263640" cy="2835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312420" rIns="48612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Trellix</a:t>
          </a:r>
          <a:r>
            <a:rPr lang="en-US" sz="1500" kern="1200" dirty="0"/>
            <a:t> (previously </a:t>
          </a:r>
          <a:r>
            <a:rPr lang="en-US" sz="1500" kern="1200" dirty="0" err="1"/>
            <a:t>Fireeye</a:t>
          </a:r>
          <a:r>
            <a:rPr lang="en-US" sz="1500" kern="1200" dirty="0"/>
            <a:t> &amp; McAfee Enterprise)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VMware Carbon Black (Minimum 100 endpoints)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Palo Alto Networks (Minimum 200 endpoints)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Fortinet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SentinelOne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Malwarebytes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Trend Micro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Sophos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Kaspersky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Check Point ($3)</a:t>
          </a:r>
        </a:p>
      </dsp:txBody>
      <dsp:txXfrm>
        <a:off x="0" y="2503943"/>
        <a:ext cx="6263640" cy="2835000"/>
      </dsp:txXfrm>
    </dsp:sp>
    <dsp:sp modelId="{AB610CC4-4F27-4AF4-A748-1B955F7669F1}">
      <dsp:nvSpPr>
        <dsp:cNvPr id="0" name=""/>
        <dsp:cNvSpPr/>
      </dsp:nvSpPr>
      <dsp:spPr>
        <a:xfrm>
          <a:off x="313182" y="2282543"/>
          <a:ext cx="4384548" cy="442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3~10 USD</a:t>
          </a:r>
        </a:p>
      </dsp:txBody>
      <dsp:txXfrm>
        <a:off x="334798" y="2304159"/>
        <a:ext cx="4341316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3FAC9-B554-4725-A1D7-9CE1A436EC43}">
      <dsp:nvSpPr>
        <dsp:cNvPr id="0" name=""/>
        <dsp:cNvSpPr/>
      </dsp:nvSpPr>
      <dsp:spPr>
        <a:xfrm>
          <a:off x="0" y="76149"/>
          <a:ext cx="10515600" cy="6475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XDR platforms may streamline investigation</a:t>
          </a:r>
        </a:p>
      </dsp:txBody>
      <dsp:txXfrm>
        <a:off x="31613" y="107762"/>
        <a:ext cx="10452374" cy="584369"/>
      </dsp:txXfrm>
    </dsp:sp>
    <dsp:sp modelId="{60C91E36-4378-42F6-9BBE-A47BD21B1D09}">
      <dsp:nvSpPr>
        <dsp:cNvPr id="0" name=""/>
        <dsp:cNvSpPr/>
      </dsp:nvSpPr>
      <dsp:spPr>
        <a:xfrm>
          <a:off x="0" y="723744"/>
          <a:ext cx="10515600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Identify threats proactively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Track threats across the organization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Increase productivity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Conclude investigations more efficiently</a:t>
          </a:r>
        </a:p>
      </dsp:txBody>
      <dsp:txXfrm>
        <a:off x="0" y="723744"/>
        <a:ext cx="10515600" cy="1453140"/>
      </dsp:txXfrm>
    </dsp:sp>
    <dsp:sp modelId="{4B608EA0-A3A7-4A6E-B3F0-080C319727BE}">
      <dsp:nvSpPr>
        <dsp:cNvPr id="0" name=""/>
        <dsp:cNvSpPr/>
      </dsp:nvSpPr>
      <dsp:spPr>
        <a:xfrm>
          <a:off x="0" y="2176884"/>
          <a:ext cx="10515600" cy="647595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Reduce mean-time-to-detect (MTTD) and mean-time-to-respond (MTTR)</a:t>
          </a:r>
        </a:p>
      </dsp:txBody>
      <dsp:txXfrm>
        <a:off x="31613" y="2208497"/>
        <a:ext cx="10452374" cy="584369"/>
      </dsp:txXfrm>
    </dsp:sp>
    <dsp:sp modelId="{94815F08-2996-451E-B109-069ABD562466}">
      <dsp:nvSpPr>
        <dsp:cNvPr id="0" name=""/>
        <dsp:cNvSpPr/>
      </dsp:nvSpPr>
      <dsp:spPr>
        <a:xfrm>
          <a:off x="0" y="2902239"/>
          <a:ext cx="10515600" cy="647595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Improve detection and response capabilities</a:t>
          </a:r>
        </a:p>
      </dsp:txBody>
      <dsp:txXfrm>
        <a:off x="31613" y="2933852"/>
        <a:ext cx="10452374" cy="584369"/>
      </dsp:txXfrm>
    </dsp:sp>
    <dsp:sp modelId="{8CBE0492-B802-473B-8676-1E3D5AD30A32}">
      <dsp:nvSpPr>
        <dsp:cNvPr id="0" name=""/>
        <dsp:cNvSpPr/>
      </dsp:nvSpPr>
      <dsp:spPr>
        <a:xfrm>
          <a:off x="0" y="3627594"/>
          <a:ext cx="10515600" cy="64759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Lower the time and cost investment of other solutions</a:t>
          </a:r>
        </a:p>
      </dsp:txBody>
      <dsp:txXfrm>
        <a:off x="31613" y="3659207"/>
        <a:ext cx="10452374" cy="5843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D23B2-A4DF-4781-A4A7-3848111008E5}">
      <dsp:nvSpPr>
        <dsp:cNvPr id="0" name=""/>
        <dsp:cNvSpPr/>
      </dsp:nvSpPr>
      <dsp:spPr>
        <a:xfrm>
          <a:off x="0" y="597518"/>
          <a:ext cx="10515600" cy="596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Endpoint Detection and Response (</a:t>
          </a:r>
          <a:r>
            <a:rPr lang="en-US" sz="1500" b="1" kern="1200"/>
            <a:t>EDR</a:t>
          </a:r>
          <a:r>
            <a:rPr lang="en-US" sz="1500" kern="1200"/>
            <a:t>) is an </a:t>
          </a:r>
          <a:r>
            <a:rPr lang="en-US" sz="1500" b="1" kern="1200"/>
            <a:t>endpoint security solution</a:t>
          </a:r>
          <a:r>
            <a:rPr lang="en-US" sz="1500" kern="1200"/>
            <a:t> that continuously monitors end-user devices to </a:t>
          </a:r>
          <a:r>
            <a:rPr lang="en-US" sz="1500" b="1" kern="1200"/>
            <a:t>detect and respond to cyber threats like ransomware and malware</a:t>
          </a:r>
          <a:endParaRPr lang="en-US" sz="1500" kern="1200"/>
        </a:p>
      </dsp:txBody>
      <dsp:txXfrm>
        <a:off x="29128" y="626646"/>
        <a:ext cx="10457344" cy="538444"/>
      </dsp:txXfrm>
    </dsp:sp>
    <dsp:sp modelId="{DA678274-995F-4FA8-89ED-46E90FD341B7}">
      <dsp:nvSpPr>
        <dsp:cNvPr id="0" name=""/>
        <dsp:cNvSpPr/>
      </dsp:nvSpPr>
      <dsp:spPr>
        <a:xfrm>
          <a:off x="0" y="1237418"/>
          <a:ext cx="10515600" cy="59670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Managed Detection and Response (</a:t>
          </a:r>
          <a:r>
            <a:rPr lang="en-US" sz="1500" b="1" kern="1200"/>
            <a:t>MDR</a:t>
          </a:r>
          <a:r>
            <a:rPr lang="en-US" sz="1500" kern="1200"/>
            <a:t>) refers to </a:t>
          </a:r>
          <a:r>
            <a:rPr lang="en-US" sz="1500" b="1" kern="1200"/>
            <a:t>outsourced security activities</a:t>
          </a:r>
          <a:r>
            <a:rPr lang="en-US" sz="1500" kern="1200"/>
            <a:t> for organizations that don’t have dedicated security teams. MDR combines analytics, threat intelligence, and human expertise to support businesses that are unable to do this in-house</a:t>
          </a:r>
        </a:p>
      </dsp:txBody>
      <dsp:txXfrm>
        <a:off x="29128" y="1266546"/>
        <a:ext cx="10457344" cy="538444"/>
      </dsp:txXfrm>
    </dsp:sp>
    <dsp:sp modelId="{7C8E2DF0-6C8A-418D-A3C2-0CB538290FB5}">
      <dsp:nvSpPr>
        <dsp:cNvPr id="0" name=""/>
        <dsp:cNvSpPr/>
      </dsp:nvSpPr>
      <dsp:spPr>
        <a:xfrm>
          <a:off x="0" y="1877319"/>
          <a:ext cx="10515600" cy="59670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Security Information and Event Management (</a:t>
          </a:r>
          <a:r>
            <a:rPr lang="en-US" sz="1500" b="1" kern="1200"/>
            <a:t>SIEM</a:t>
          </a:r>
          <a:r>
            <a:rPr lang="en-US" sz="1500" kern="1200"/>
            <a:t>) tools allow organizations to </a:t>
          </a:r>
          <a:r>
            <a:rPr lang="en-US" sz="1500" b="1" kern="1200"/>
            <a:t>collect logs and alerts </a:t>
          </a:r>
          <a:r>
            <a:rPr lang="en-US" sz="1500" kern="1200"/>
            <a:t>from multiple solutions</a:t>
          </a:r>
        </a:p>
      </dsp:txBody>
      <dsp:txXfrm>
        <a:off x="29128" y="1906447"/>
        <a:ext cx="10457344" cy="538444"/>
      </dsp:txXfrm>
    </dsp:sp>
    <dsp:sp modelId="{6C05DCBB-396A-48A6-ABE8-71FFE4B3865D}">
      <dsp:nvSpPr>
        <dsp:cNvPr id="0" name=""/>
        <dsp:cNvSpPr/>
      </dsp:nvSpPr>
      <dsp:spPr>
        <a:xfrm>
          <a:off x="0" y="2517219"/>
          <a:ext cx="10515600" cy="59670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Extended Detection and Response (</a:t>
          </a:r>
          <a:r>
            <a:rPr lang="en-US" sz="1500" b="1" kern="1200"/>
            <a:t>XDR</a:t>
          </a:r>
          <a:r>
            <a:rPr lang="en-US" sz="1500" kern="1200"/>
            <a:t>) combines elements of EDR and MDR into a comprehensive solution to improve detection and response speed </a:t>
          </a:r>
        </a:p>
      </dsp:txBody>
      <dsp:txXfrm>
        <a:off x="29128" y="2546347"/>
        <a:ext cx="10457344" cy="538444"/>
      </dsp:txXfrm>
    </dsp:sp>
    <dsp:sp modelId="{515E56CC-838B-438F-A7D1-27D39E331303}">
      <dsp:nvSpPr>
        <dsp:cNvPr id="0" name=""/>
        <dsp:cNvSpPr/>
      </dsp:nvSpPr>
      <dsp:spPr>
        <a:xfrm>
          <a:off x="0" y="3157119"/>
          <a:ext cx="10515600" cy="5967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XDR </a:t>
          </a:r>
          <a:r>
            <a:rPr lang="en-US" sz="1500" b="1" kern="1200"/>
            <a:t>broadens detection capabilities/visibility</a:t>
          </a:r>
          <a:r>
            <a:rPr lang="en-US" sz="1500" kern="1200"/>
            <a:t> by </a:t>
          </a:r>
          <a:r>
            <a:rPr lang="en-US" sz="1500" b="1" kern="1200"/>
            <a:t>aggregating insights from various sources</a:t>
          </a:r>
          <a:endParaRPr lang="en-US" sz="1500" kern="1200"/>
        </a:p>
      </dsp:txBody>
      <dsp:txXfrm>
        <a:off x="29128" y="3186247"/>
        <a:ext cx="10457344" cy="5384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2845-2CEE-7DBC-2C0A-3983B5617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05750-70DD-37A8-E95A-849AC469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068CF-E178-9759-E352-62DB1E83B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ACCE3-9C78-428A-8337-E4BE9913CE3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E5A3F-B210-1B77-2DEC-50C141285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57B62-D43F-5316-14CF-98E619509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5FDB-AD36-4095-80A6-60A8E76CD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7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9073-3827-BF73-B623-3CAEBCB9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D8666-73EF-D778-CE5F-59E981BF4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1ADF5-4A75-1B08-1A47-6E5339B4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ACCE3-9C78-428A-8337-E4BE9913CE3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E766F-28A8-85FE-3837-CBEF262F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1A3E4-5507-D892-AF83-9E5FE157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5FDB-AD36-4095-80A6-60A8E76CD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0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3693C9-CB86-3746-4A9A-E4B0787D47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3AB4B-1859-4541-853D-78D822FF4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0F115-58CB-D26E-96E8-D97EFD98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ACCE3-9C78-428A-8337-E4BE9913CE3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EE77-49A3-78FC-7C39-2852A216E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26B45-50F2-53AF-B7B6-0674820F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5FDB-AD36-4095-80A6-60A8E76CD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6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4F6D2-763D-D732-A37C-B8E36B7D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4D474-27A5-5EF0-AC47-993CB312A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FC278-15E6-FDF3-E0E5-105E1BBBF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ACCE3-9C78-428A-8337-E4BE9913CE3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3AB67-C7D4-5958-5951-B64CB177A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45C13-37CB-0F69-4D61-CCBDC102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5FDB-AD36-4095-80A6-60A8E76CD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B862F-0720-45FF-904D-8C54595E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5E4EC-EE26-1E3A-D1FC-40F89B1FD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12619-F6B4-9AD0-C3FE-FC78CD06A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ACCE3-9C78-428A-8337-E4BE9913CE3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31AC1-E110-F443-FD0D-B22F17314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B431A-033A-710B-F985-2174DAB3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5FDB-AD36-4095-80A6-60A8E76CD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6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A6B8-71A1-7FAA-A3A3-2E9292A4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B372E-CADC-3627-F76F-F9135B0C2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B64C1-45F6-A6B2-F79C-021487E15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0D09B-B185-C7B5-ACDF-4F7E3762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ACCE3-9C78-428A-8337-E4BE9913CE3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FE793-D3CA-EBFA-0E49-9889DE1CA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6F388-2D35-6530-F047-0D557E10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5FDB-AD36-4095-80A6-60A8E76CD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8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D2FE-0753-0B5A-5D25-F2C4EA0F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6C097-98A4-175F-FF25-2F3F9A85B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CE02B-E1EE-1948-7C78-2D9B6D39C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977489-6BE8-BDC5-8C50-AC4DC0717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50EEF5-AFBA-CDBD-9D15-A63B07F71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74606A-BD81-3BC7-ECBA-2740777CA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ACCE3-9C78-428A-8337-E4BE9913CE3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5256E1-950D-6055-9591-A61A277BA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55C735-2B15-50E6-4CD6-912F2BF8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5FDB-AD36-4095-80A6-60A8E76CD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86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C9F19-2AB3-DB92-23E9-212BFF65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38B0F7-09ED-6E75-B49D-97CDACAE8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ACCE3-9C78-428A-8337-E4BE9913CE3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F1448-651E-41E6-87A6-C687C646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F87BF0-F60B-3083-B2EF-FDB70108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5FDB-AD36-4095-80A6-60A8E76CD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62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340B3F-CC12-258A-6152-774F229B0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ACCE3-9C78-428A-8337-E4BE9913CE3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C95643-06F2-D03D-9EC4-07BC60E66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697EB-0F8E-7C74-F51D-10D041F0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5FDB-AD36-4095-80A6-60A8E76CD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54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860A-5AAB-942E-EED6-6AF17B769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9AE40-39F3-9B25-90CC-A009551F3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2FF1C-E090-818E-4EA2-5A543203B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55651-5ADD-CCA6-0EED-3089AE1B2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ACCE3-9C78-428A-8337-E4BE9913CE3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6A346-9F0A-2356-E4A5-2E5A4DAEB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18EFB-0E6E-517F-F157-64E576A9D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5FDB-AD36-4095-80A6-60A8E76CD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6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C9D6-AD5C-956E-EE2E-6BBF8C38C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1F939-16F1-E3BE-92E8-CF8B24407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65BF8D-4CEA-BA87-F2FD-ECEF33B8C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B91AC-5F4E-6804-57C2-997B7863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ACCE3-9C78-428A-8337-E4BE9913CE3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E2EE3-12C7-3648-E1D0-7098C42BC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A5FB1-AB85-DEF4-3755-1EF06530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5FDB-AD36-4095-80A6-60A8E76CD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78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960814-096D-DB29-F903-827A7BEF1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04CB1-720D-1D5D-DC08-A3672A1A9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1D2D2-8E83-1A34-D2CD-397EE7646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ACCE3-9C78-428A-8337-E4BE9913CE3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22002-7F89-6A35-8488-04E1DD928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7F5E4-2339-7023-EE83-5227E2BBC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35FDB-AD36-4095-80A6-60A8E76CD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0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3590C-0152-7C6D-DC86-3A085A4D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EDR Features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31118-3042-6325-2D3E-3CE3C9BD9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b="1" dirty="0"/>
              <a:t>Machine-learning</a:t>
            </a:r>
            <a:r>
              <a:rPr lang="en-US" dirty="0"/>
              <a:t> based </a:t>
            </a:r>
            <a:r>
              <a:rPr lang="en-US" dirty="0">
                <a:solidFill>
                  <a:srgbClr val="FF0000"/>
                </a:solidFill>
              </a:rPr>
              <a:t>behavioral analytics </a:t>
            </a:r>
            <a:r>
              <a:rPr lang="en-US" dirty="0"/>
              <a:t>for unknown and </a:t>
            </a:r>
            <a:r>
              <a:rPr lang="en-US" dirty="0">
                <a:solidFill>
                  <a:srgbClr val="FF0000"/>
                </a:solidFill>
              </a:rPr>
              <a:t>zero-day threats </a:t>
            </a:r>
            <a:endParaRPr lang="en-US">
              <a:solidFill>
                <a:srgbClr val="FF0000"/>
              </a:solidFill>
            </a:endParaRPr>
          </a:p>
          <a:p>
            <a:r>
              <a:rPr lang="en-US" dirty="0"/>
              <a:t>Sophisticated </a:t>
            </a:r>
            <a:r>
              <a:rPr lang="en-US" dirty="0">
                <a:solidFill>
                  <a:srgbClr val="FF0000"/>
                </a:solidFill>
              </a:rPr>
              <a:t>response, investigation and forensics tools</a:t>
            </a:r>
            <a:endParaRPr lang="en-US">
              <a:solidFill>
                <a:srgbClr val="FF0000"/>
              </a:solidFill>
              <a:ea typeface="Calibri"/>
              <a:cs typeface="Calibri"/>
            </a:endParaRPr>
          </a:p>
          <a:p>
            <a:r>
              <a:rPr lang="en-US" dirty="0"/>
              <a:t>Advanced </a:t>
            </a:r>
            <a:r>
              <a:rPr lang="en-US" dirty="0">
                <a:solidFill>
                  <a:srgbClr val="FF0000"/>
                </a:solidFill>
              </a:rPr>
              <a:t>threat intelligence and threat hunting</a:t>
            </a:r>
            <a:endParaRPr lang="en-US" dirty="0">
              <a:solidFill>
                <a:srgbClr val="FF0000"/>
              </a:solidFill>
              <a:ea typeface="Calibri"/>
              <a:cs typeface="Calibri"/>
            </a:endParaRPr>
          </a:p>
          <a:p>
            <a:r>
              <a:rPr lang="en-US" dirty="0"/>
              <a:t>Next-gen antivirus, including malware, </a:t>
            </a:r>
            <a:r>
              <a:rPr lang="en-US" dirty="0">
                <a:solidFill>
                  <a:srgbClr val="FF0000"/>
                </a:solidFill>
              </a:rPr>
              <a:t>ransomware</a:t>
            </a:r>
            <a:r>
              <a:rPr lang="en-US" dirty="0"/>
              <a:t>, exploits and </a:t>
            </a:r>
            <a:r>
              <a:rPr lang="en-US" dirty="0">
                <a:solidFill>
                  <a:srgbClr val="FF0000"/>
                </a:solidFill>
              </a:rPr>
              <a:t>fileless malware</a:t>
            </a:r>
            <a:endParaRPr lang="en-US" dirty="0">
              <a:solidFill>
                <a:srgbClr val="FF0000"/>
              </a:solidFill>
              <a:ea typeface="Calibri"/>
              <a:cs typeface="Calibri"/>
            </a:endParaRPr>
          </a:p>
          <a:p>
            <a:r>
              <a:rPr lang="en-US" dirty="0"/>
              <a:t>Device control, protection and encryption 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586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6B31B3D4-DB86-06BD-3E7B-BA85B78AF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F2E9AD3-8858-77FC-B8D7-2FF117875F7C}"/>
              </a:ext>
            </a:extLst>
          </p:cNvPr>
          <p:cNvCxnSpPr>
            <a:cxnSpLocks/>
          </p:cNvCxnSpPr>
          <p:nvPr/>
        </p:nvCxnSpPr>
        <p:spPr>
          <a:xfrm>
            <a:off x="6899564" y="655782"/>
            <a:ext cx="4756727" cy="1394691"/>
          </a:xfrm>
          <a:prstGeom prst="curvedConnector3">
            <a:avLst>
              <a:gd name="adj1" fmla="val 359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169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B3026-A84F-19DD-278E-C08D78415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Check Point Harmony Endpoint</a:t>
            </a:r>
          </a:p>
        </p:txBody>
      </p:sp>
      <p:cxnSp>
        <p:nvCxnSpPr>
          <p:cNvPr id="32" name="Straight Connector 2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C1D48066-4FA8-295D-71CB-6BC2AA953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80" y="2426818"/>
            <a:ext cx="4759091" cy="3997637"/>
          </a:xfrm>
          <a:prstGeom prst="rect">
            <a:avLst/>
          </a:prstGeom>
        </p:spPr>
      </p:pic>
      <p:cxnSp>
        <p:nvCxnSpPr>
          <p:cNvPr id="33" name="Straight Connector 2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DC49F6F-ADD9-A67B-A192-64CA8E906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073" y="2747942"/>
            <a:ext cx="5455917" cy="33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59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FE069-D82D-83E5-DD51-D13AA83AB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CrowdStrike Falcon XDR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Timeline&#10;&#10;Description automatically generated">
            <a:extLst>
              <a:ext uri="{FF2B5EF4-FFF2-40B4-BE49-F238E27FC236}">
                <a16:creationId xmlns:a16="http://schemas.microsoft.com/office/drawing/2014/main" id="{D0A77E71-1D0B-A6AD-0F55-CEE1F69F3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597905"/>
            <a:ext cx="5455917" cy="365546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4FD0A40-E5D5-2178-D7EE-100FC85F8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073" y="3022437"/>
            <a:ext cx="5455917" cy="280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21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F1B51-B9E2-91CD-EAA7-D2F77678E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Cybereason EDR / XDR</a:t>
            </a:r>
            <a:endParaRPr lang="en-US" dirty="0"/>
          </a:p>
        </p:txBody>
      </p:sp>
      <p:pic>
        <p:nvPicPr>
          <p:cNvPr id="7" name="Picture 7" descr="Diagram, timeline&#10;&#10;Description automatically generated">
            <a:extLst>
              <a:ext uri="{FF2B5EF4-FFF2-40B4-BE49-F238E27FC236}">
                <a16:creationId xmlns:a16="http://schemas.microsoft.com/office/drawing/2014/main" id="{CBC90C09-23CE-F6EF-9284-F7DB9379F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279" y="1825625"/>
            <a:ext cx="7793441" cy="4351338"/>
          </a:xfrm>
        </p:spPr>
      </p:pic>
    </p:spTree>
    <p:extLst>
      <p:ext uri="{BB962C8B-B14F-4D97-AF65-F5344CB8AC3E}">
        <p14:creationId xmlns:p14="http://schemas.microsoft.com/office/powerpoint/2010/main" val="202433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15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683CC3D-3A70-2F35-76B3-9AE106292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5400" dirty="0">
                <a:solidFill>
                  <a:srgbClr val="FFFFFF"/>
                </a:solidFill>
              </a:rPr>
              <a:t>Fortinet </a:t>
            </a:r>
            <a:r>
              <a:rPr lang="en-US" altLang="zh-TW" sz="5400" dirty="0" err="1">
                <a:solidFill>
                  <a:srgbClr val="FFFFFF"/>
                </a:solidFill>
              </a:rPr>
              <a:t>FortiEDR</a:t>
            </a:r>
            <a:endParaRPr lang="en-US" altLang="zh-TW" sz="5400" dirty="0">
              <a:solidFill>
                <a:srgbClr val="FFFFFF"/>
              </a:solidFill>
            </a:endParaRPr>
          </a:p>
        </p:txBody>
      </p:sp>
      <p:cxnSp>
        <p:nvCxnSpPr>
          <p:cNvPr id="170" name="Straight Connector 15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21A174-1A1E-C01C-BCF7-2FFC30D67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" r="7787" b="-2"/>
          <a:stretch/>
        </p:blipFill>
        <p:spPr>
          <a:xfrm>
            <a:off x="331567" y="2723829"/>
            <a:ext cx="5455917" cy="3403615"/>
          </a:xfrm>
          <a:prstGeom prst="rect">
            <a:avLst/>
          </a:prstGeom>
        </p:spPr>
      </p:pic>
      <p:cxnSp>
        <p:nvCxnSpPr>
          <p:cNvPr id="171" name="Straight Connector 15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FB117390-F38C-04E4-41D0-4A2D585BB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30" b="-3"/>
          <a:stretch/>
        </p:blipFill>
        <p:spPr>
          <a:xfrm>
            <a:off x="6445073" y="2723826"/>
            <a:ext cx="5455917" cy="34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21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886C5D-980E-DEFC-F4C7-8077A4F9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/>
              <a:t>Palo Alto Networks </a:t>
            </a:r>
            <a:br>
              <a:rPr lang="en-US" sz="3400"/>
            </a:br>
            <a:r>
              <a:rPr lang="en-US" sz="3400"/>
              <a:t>Cortex XDR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3D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5AF5739-A991-32AF-8F5E-5A1E360EC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8" y="2945760"/>
            <a:ext cx="4974336" cy="2885114"/>
          </a:xfrm>
          <a:prstGeom prst="rect">
            <a:avLst/>
          </a:prstGeom>
        </p:spPr>
      </p:pic>
      <p:sp>
        <p:nvSpPr>
          <p:cNvPr id="6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EAF15A-2B8B-AC81-B8AA-A234149D1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16" y="3762641"/>
            <a:ext cx="4974336" cy="125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09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A19EB-39AF-B9F2-7E61-C11F4071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SentinelOne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DEDE727B-8C37-8FE9-9D22-7CFEA0917D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7" r="8945" b="2"/>
          <a:stretch/>
        </p:blipFill>
        <p:spPr>
          <a:xfrm>
            <a:off x="331567" y="2596923"/>
            <a:ext cx="5455917" cy="3657427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DB797102-9930-B75A-902C-DBFFD8750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895" r="6537" b="2"/>
          <a:stretch/>
        </p:blipFill>
        <p:spPr>
          <a:xfrm>
            <a:off x="6445073" y="2596905"/>
            <a:ext cx="5455917" cy="36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8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F0A35-0475-7BB0-0B3E-E4ECB202C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</a:rPr>
              <a:t>Trend Micro Apex One / Vision One(XDR)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A9CDC797-45BD-8922-173B-30EA4B314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163956"/>
            <a:ext cx="5455917" cy="2523361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368BC46C-77B3-AE42-2700-8D3AD83B2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208120"/>
            <a:ext cx="5455917" cy="24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40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11275F-7F8F-A8D2-B80B-AFDA0551E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E588BE-7161-D195-15CE-2400689EF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XDR advantage against EDR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6A2EE7-11F9-C29E-688B-D6F9AB01A6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0296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026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30482D7-D858-9360-EB34-42102C1F6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24704-DD8A-44C5-ABB1-558AD9382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EDR, MDR, SIEM, XDR</a:t>
            </a:r>
            <a:endParaRPr lang="en-US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68EDEA71-482B-3C24-3EED-12EC6AF23B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96971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3089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A3772-C77C-3813-70BA-9914390F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Top EDR / XDR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0736991-342E-A3E1-7B81-06C0535AD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CrowdStrike</a:t>
            </a:r>
          </a:p>
          <a:p>
            <a:r>
              <a:rPr lang="en-US" sz="1600" dirty="0">
                <a:highlight>
                  <a:srgbClr val="FFFF00"/>
                </a:highlight>
              </a:rPr>
              <a:t>Microsoft</a:t>
            </a:r>
          </a:p>
          <a:p>
            <a:r>
              <a:rPr lang="en-US" sz="1600" dirty="0">
                <a:highlight>
                  <a:srgbClr val="FFFF00"/>
                </a:highlight>
              </a:rPr>
              <a:t>Palo Alto Networks</a:t>
            </a:r>
          </a:p>
          <a:p>
            <a:r>
              <a:rPr lang="en-US" sz="1600" dirty="0" err="1">
                <a:highlight>
                  <a:srgbClr val="FFFF00"/>
                </a:highlight>
              </a:rPr>
              <a:t>SentinelOne</a:t>
            </a: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dirty="0"/>
              <a:t>Trend Micro</a:t>
            </a:r>
          </a:p>
          <a:p>
            <a:r>
              <a:rPr lang="en-US" sz="1600" dirty="0"/>
              <a:t>VMware Carbon Black</a:t>
            </a:r>
            <a:endParaRPr lang="en-US" sz="1600" dirty="0">
              <a:cs typeface="Calibri"/>
            </a:endParaRPr>
          </a:p>
          <a:p>
            <a:endParaRPr lang="en-US" sz="1600" dirty="0">
              <a:highlight>
                <a:srgbClr val="FFFF00"/>
              </a:highlight>
              <a:cs typeface="Calibri"/>
            </a:endParaRPr>
          </a:p>
          <a:p>
            <a:r>
              <a:rPr lang="en-US" sz="1600" dirty="0">
                <a:cs typeface="Calibri"/>
              </a:rPr>
              <a:t>Cybereason</a:t>
            </a:r>
          </a:p>
          <a:p>
            <a:r>
              <a:rPr lang="en-US" sz="1600" dirty="0" err="1">
                <a:cs typeface="Calibri"/>
              </a:rPr>
              <a:t>Cynet</a:t>
            </a:r>
            <a:endParaRPr lang="en-US" sz="1600" dirty="0">
              <a:highlight>
                <a:srgbClr val="FFFF00"/>
              </a:highlight>
              <a:cs typeface="Calibri"/>
            </a:endParaRPr>
          </a:p>
          <a:p>
            <a:r>
              <a:rPr lang="en-US" sz="1500" dirty="0" err="1"/>
              <a:t>Trellix</a:t>
            </a:r>
            <a:r>
              <a:rPr lang="en-US" sz="1500" dirty="0"/>
              <a:t> (previously </a:t>
            </a:r>
            <a:r>
              <a:rPr lang="en-US" sz="1500" dirty="0" err="1"/>
              <a:t>Fireeye</a:t>
            </a:r>
            <a:r>
              <a:rPr lang="en-US" sz="1500" dirty="0"/>
              <a:t> &amp; McAfee Enterprise)</a:t>
            </a:r>
          </a:p>
          <a:p>
            <a:r>
              <a:rPr lang="en-US" sz="1500" dirty="0"/>
              <a:t>Check Point</a:t>
            </a:r>
          </a:p>
          <a:p>
            <a:r>
              <a:rPr lang="en-US" sz="1500" dirty="0">
                <a:highlight>
                  <a:srgbClr val="00FFFF"/>
                </a:highlight>
              </a:rPr>
              <a:t>Sophos</a:t>
            </a:r>
          </a:p>
          <a:p>
            <a:r>
              <a:rPr lang="en-US" sz="1500" dirty="0">
                <a:highlight>
                  <a:srgbClr val="00FFFF"/>
                </a:highlight>
              </a:rPr>
              <a:t>Malwarebytes</a:t>
            </a:r>
          </a:p>
          <a:p>
            <a:endParaRPr lang="en-US" sz="1500" dirty="0"/>
          </a:p>
          <a:p>
            <a:r>
              <a:rPr lang="en-US" sz="1500" strike="sngStrike" dirty="0"/>
              <a:t>Fortinet</a:t>
            </a:r>
            <a:endParaRPr lang="en-US" sz="1500" strike="sngStrike" dirty="0">
              <a:cs typeface="Calibri"/>
            </a:endParaRPr>
          </a:p>
          <a:p>
            <a:r>
              <a:rPr lang="en-US" sz="1500" strike="sngStrike" dirty="0"/>
              <a:t>Cisco</a:t>
            </a:r>
          </a:p>
          <a:p>
            <a:r>
              <a:rPr lang="en-US" sz="1500" strike="sngStrike" dirty="0">
                <a:highlight>
                  <a:srgbClr val="FF0000"/>
                </a:highlight>
              </a:rPr>
              <a:t>Broadcom Symantec</a:t>
            </a:r>
            <a:endParaRPr lang="en-US" sz="1500" strike="sngStrike" dirty="0">
              <a:highlight>
                <a:srgbClr val="FF0000"/>
              </a:highlight>
              <a:cs typeface="Calibri"/>
            </a:endParaRPr>
          </a:p>
          <a:p>
            <a:r>
              <a:rPr lang="en-US" sz="1500" strike="sngStrike" dirty="0"/>
              <a:t>BlackBerry Cylance</a:t>
            </a:r>
            <a:endParaRPr lang="en-US" sz="1500" strike="sngStrik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599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CEE5D-7E28-09C3-CC9C-14F0A4F1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Pricing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2B8EF9-345A-6AAE-7AC2-DCD5A1991C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6829116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11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8502A-23D9-9D9C-46A4-087F3258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Consideration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CDA58-9148-EE3B-B6AC-9B222B411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Threat detection performance </a:t>
            </a:r>
            <a:r>
              <a:rPr lang="en-US" sz="2200" dirty="0"/>
              <a:t>(MITRE ATT&amp;CK evaluations)</a:t>
            </a:r>
          </a:p>
          <a:p>
            <a:r>
              <a:rPr lang="en-US" sz="2200" dirty="0">
                <a:ea typeface="Calibri"/>
                <a:cs typeface="Calibri"/>
              </a:rPr>
              <a:t>Strategy (product vision &amp; feature enrichment) ( Gartner / Forrester Wave)</a:t>
            </a:r>
            <a:endParaRPr lang="en-US" sz="2200" dirty="0"/>
          </a:p>
          <a:p>
            <a:r>
              <a:rPr lang="en-US" sz="2200" b="1" dirty="0">
                <a:solidFill>
                  <a:srgbClr val="FF0000"/>
                </a:solidFill>
              </a:rPr>
              <a:t>Pricing</a:t>
            </a:r>
            <a:endParaRPr lang="en-US" sz="2200" b="1" dirty="0">
              <a:solidFill>
                <a:srgbClr val="FF0000"/>
              </a:solidFill>
              <a:ea typeface="Calibri"/>
              <a:cs typeface="Calibri"/>
            </a:endParaRPr>
          </a:p>
          <a:p>
            <a:r>
              <a:rPr lang="en-US" sz="2200" dirty="0"/>
              <a:t>Incident Response (Managed / Internal)</a:t>
            </a:r>
            <a:endParaRPr lang="en-US" sz="2200" dirty="0">
              <a:ea typeface="Calibri"/>
              <a:cs typeface="Calibri"/>
            </a:endParaRPr>
          </a:p>
          <a:p>
            <a:r>
              <a:rPr lang="en-US" sz="2200" b="1" dirty="0"/>
              <a:t>Support level</a:t>
            </a:r>
            <a:endParaRPr lang="en-US" sz="2200" b="1" dirty="0">
              <a:ea typeface="Calibri"/>
              <a:cs typeface="Calibri"/>
            </a:endParaRPr>
          </a:p>
          <a:p>
            <a:r>
              <a:rPr lang="en-US" sz="2200" dirty="0"/>
              <a:t>Management panel (SaaS / Hybrid /On-premises)</a:t>
            </a:r>
          </a:p>
          <a:p>
            <a:r>
              <a:rPr lang="en-US" sz="2200" dirty="0">
                <a:ea typeface="Calibri"/>
                <a:cs typeface="Calibri"/>
              </a:rPr>
              <a:t>Threat Modeling / </a:t>
            </a:r>
            <a:r>
              <a:rPr lang="en-US" sz="2200" b="1" dirty="0">
                <a:solidFill>
                  <a:srgbClr val="FF0000"/>
                </a:solidFill>
                <a:ea typeface="Calibri"/>
                <a:cs typeface="Calibri"/>
              </a:rPr>
              <a:t>Compliance requirement </a:t>
            </a:r>
            <a:r>
              <a:rPr lang="en-US" sz="2200" dirty="0">
                <a:ea typeface="Calibri"/>
                <a:cs typeface="Calibri"/>
              </a:rPr>
              <a:t>(Audit / </a:t>
            </a:r>
            <a:r>
              <a:rPr lang="en-US" sz="2200" dirty="0"/>
              <a:t>On-premises</a:t>
            </a:r>
            <a:r>
              <a:rPr lang="en-US" sz="2200" dirty="0">
                <a:ea typeface="Calibri"/>
                <a:cs typeface="Calibri"/>
              </a:rPr>
              <a:t>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2327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E2F566-6229-F1A8-68E7-C7DC60150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Other factors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94FAB-3C4C-DEA0-7FBD-5D27CAE8E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Integrate with another security product? (Email, NGFW, NDR, SIEM)</a:t>
            </a:r>
          </a:p>
          <a:p>
            <a:r>
              <a:rPr lang="en-US" sz="2200" dirty="0"/>
              <a:t>Internet connection?</a:t>
            </a:r>
          </a:p>
          <a:p>
            <a:r>
              <a:rPr lang="en-US" sz="2200" dirty="0"/>
              <a:t>Concern about SaaS only portal?</a:t>
            </a:r>
          </a:p>
          <a:p>
            <a:r>
              <a:rPr lang="en-US" sz="2200" dirty="0"/>
              <a:t>Pricing and licensing model?</a:t>
            </a:r>
          </a:p>
          <a:p>
            <a:r>
              <a:rPr lang="en-US" sz="2200" dirty="0"/>
              <a:t>OS and platform type</a:t>
            </a:r>
          </a:p>
          <a:p>
            <a:r>
              <a:rPr lang="en-US" sz="2200" dirty="0"/>
              <a:t>Configuration </a:t>
            </a:r>
            <a:br>
              <a:rPr lang="en-US" sz="2200" dirty="0"/>
            </a:br>
            <a:r>
              <a:rPr lang="en-US" sz="2200" dirty="0"/>
              <a:t>  (Ease of use and deployment vs Fine-grained control) </a:t>
            </a:r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77744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43F9EF-8FDF-1CE0-1A23-E34B64CA2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Gartner’s 2021 Endpoint Protection Platforms Magic Quadrant</a:t>
            </a:r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0BD4CE-4B26-3563-916D-43BC175DB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2285" y="467208"/>
            <a:ext cx="534603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9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EDD16-B8AE-F2B7-51AC-61541A28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FORRESTER WAVE™: ENDPOINT DETECTION AND RESPONSE PROVIDERS, Q2 2022</a:t>
            </a:r>
          </a:p>
          <a:p>
            <a:endParaRPr lang="en-US" sz="3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7B9F6480-18C4-C5C6-780F-41E7055EA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97" r="-427" b="1818"/>
          <a:stretch/>
        </p:blipFill>
        <p:spPr>
          <a:xfrm>
            <a:off x="5241445" y="467208"/>
            <a:ext cx="5747713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1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: Shape 9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5D4AB-41B3-9165-AFCD-82720188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IDC MarketScape: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Worldwide Modern Endpoint Security for Enterprise 2021 Vendor Assessment</a:t>
            </a:r>
          </a:p>
          <a:p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D78F5165-6053-0EBB-CFE6-E631DA10F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" t="7872" r="1319"/>
          <a:stretch/>
        </p:blipFill>
        <p:spPr>
          <a:xfrm>
            <a:off x="6103046" y="878135"/>
            <a:ext cx="5445487" cy="56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30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3FAD18-ECD6-809B-6F31-1783B6A3A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5857" y="-178905"/>
            <a:ext cx="6960285" cy="669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69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470</Words>
  <Application>Microsoft Office PowerPoint</Application>
  <PresentationFormat>Widescreen</PresentationFormat>
  <Paragraphs>83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EDR Features</vt:lpstr>
      <vt:lpstr>Top EDR / XDR</vt:lpstr>
      <vt:lpstr>Pricing</vt:lpstr>
      <vt:lpstr>Consideration</vt:lpstr>
      <vt:lpstr>Other factors</vt:lpstr>
      <vt:lpstr>Gartner’s 2021 Endpoint Protection Platforms Magic Quadrant</vt:lpstr>
      <vt:lpstr>THE FORRESTER WAVE™: ENDPOINT DETECTION AND RESPONSE PROVIDERS, Q2 2022 </vt:lpstr>
      <vt:lpstr>IDC MarketScape: Worldwide Modern Endpoint Security for Enterprise 2021 Vendor Assessment </vt:lpstr>
      <vt:lpstr>PowerPoint Presentation</vt:lpstr>
      <vt:lpstr>PowerPoint Presentation</vt:lpstr>
      <vt:lpstr>Check Point Harmony Endpoint</vt:lpstr>
      <vt:lpstr>CrowdStrike Falcon XDR</vt:lpstr>
      <vt:lpstr>Cybereason EDR / XDR</vt:lpstr>
      <vt:lpstr>Fortinet FortiEDR</vt:lpstr>
      <vt:lpstr>Palo Alto Networks  Cortex XDR</vt:lpstr>
      <vt:lpstr>SentinelOne</vt:lpstr>
      <vt:lpstr>Trend Micro Apex One / Vision One(XDR)</vt:lpstr>
      <vt:lpstr>XDR advantage against EDR</vt:lpstr>
      <vt:lpstr>EDR, MDR, SIEM, XDR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EDR / XDR</dc:title>
  <dc:creator>Vincent Yiu</dc:creator>
  <cp:lastModifiedBy>Vincent Yiu</cp:lastModifiedBy>
  <cp:revision>208</cp:revision>
  <dcterms:created xsi:type="dcterms:W3CDTF">2022-08-02T02:15:20Z</dcterms:created>
  <dcterms:modified xsi:type="dcterms:W3CDTF">2022-09-16T07:46:37Z</dcterms:modified>
</cp:coreProperties>
</file>